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Default Extension="png" ContentType="image/png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3" r:id="rId1"/>
  </p:sldMasterIdLst>
  <p:sldIdLst>
    <p:sldId id="256" r:id="rId2"/>
    <p:sldId id="258" r:id="rId3"/>
    <p:sldId id="277" r:id="rId4"/>
    <p:sldId id="259" r:id="rId5"/>
    <p:sldId id="262" r:id="rId6"/>
    <p:sldId id="273" r:id="rId7"/>
    <p:sldId id="274" r:id="rId8"/>
    <p:sldId id="275" r:id="rId9"/>
    <p:sldId id="279" r:id="rId10"/>
    <p:sldId id="280" r:id="rId11"/>
    <p:sldId id="281" r:id="rId12"/>
    <p:sldId id="282" r:id="rId13"/>
    <p:sldId id="278" r:id="rId14"/>
  </p:sldIdLst>
  <p:sldSz cx="9144000" cy="6858000" type="screen4x3"/>
  <p:notesSz cx="6858000" cy="9144000"/>
  <p:defaultTextStyle>
    <a:defPPr>
      <a:defRPr lang="en-CA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00"/>
    <a:srgbClr val="FF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0" d="100"/>
          <a:sy n="80" d="100"/>
        </p:scale>
        <p:origin x="-858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655B1E4-488E-48A0-B72A-F9F7017993A4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</dgm:pt>
    <dgm:pt modelId="{2B9C078B-AD23-41D8-8F62-84895976009C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CA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aramond" pitchFamily="18" charset="0"/>
              <a:cs typeface="Arial" charset="0"/>
            </a:rPr>
            <a:t>Matter</a:t>
          </a:r>
        </a:p>
      </dgm:t>
    </dgm:pt>
    <dgm:pt modelId="{D2203BC4-98B7-4D45-BA65-2C45D682C85A}" type="parTrans" cxnId="{A9DB88D5-F9E1-477C-A0C8-46282A05381C}">
      <dgm:prSet/>
      <dgm:spPr/>
      <dgm:t>
        <a:bodyPr/>
        <a:lstStyle/>
        <a:p>
          <a:endParaRPr lang="en-CA"/>
        </a:p>
      </dgm:t>
    </dgm:pt>
    <dgm:pt modelId="{0A3AC235-CC70-4181-9D76-4B0E57D82FFB}" type="sibTrans" cxnId="{A9DB88D5-F9E1-477C-A0C8-46282A05381C}">
      <dgm:prSet/>
      <dgm:spPr/>
      <dgm:t>
        <a:bodyPr/>
        <a:lstStyle/>
        <a:p>
          <a:endParaRPr lang="en-CA"/>
        </a:p>
      </dgm:t>
    </dgm:pt>
    <dgm:pt modelId="{0370EEC7-A18D-4DD6-AFA3-9CB1B05DEB43}">
      <dgm:prSet custT="1"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CA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aramond" pitchFamily="18" charset="0"/>
              <a:cs typeface="Arial" charset="0"/>
            </a:rPr>
            <a:t>Pure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CA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aramond" pitchFamily="18" charset="0"/>
              <a:cs typeface="Arial" charset="0"/>
            </a:rPr>
            <a:t>Substances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CA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aramond" pitchFamily="18" charset="0"/>
              <a:cs typeface="Arial" charset="0"/>
            </a:rPr>
            <a:t> </a:t>
          </a:r>
        </a:p>
      </dgm:t>
    </dgm:pt>
    <dgm:pt modelId="{1E2236C1-4696-471B-ABAE-CD08967DCAB3}" type="parTrans" cxnId="{1D4BF60D-9B8B-413F-B8D8-A654215C87B8}">
      <dgm:prSet/>
      <dgm:spPr/>
      <dgm:t>
        <a:bodyPr/>
        <a:lstStyle/>
        <a:p>
          <a:endParaRPr lang="en-CA"/>
        </a:p>
      </dgm:t>
    </dgm:pt>
    <dgm:pt modelId="{EE20EC23-2C43-4860-9065-50F53EC89A33}" type="sibTrans" cxnId="{1D4BF60D-9B8B-413F-B8D8-A654215C87B8}">
      <dgm:prSet/>
      <dgm:spPr/>
      <dgm:t>
        <a:bodyPr/>
        <a:lstStyle/>
        <a:p>
          <a:endParaRPr lang="en-CA"/>
        </a:p>
      </dgm:t>
    </dgm:pt>
    <dgm:pt modelId="{F244B00A-4762-434C-BF9F-A89909997117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CA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aramond" pitchFamily="18" charset="0"/>
              <a:cs typeface="Arial" charset="0"/>
            </a:rPr>
            <a:t>Elements</a:t>
          </a:r>
        </a:p>
      </dgm:t>
    </dgm:pt>
    <dgm:pt modelId="{B8A3D94B-9F60-4C0A-B0BF-DE2933060298}" type="parTrans" cxnId="{1775F793-3EB4-4DC0-A4A7-305870E5E060}">
      <dgm:prSet/>
      <dgm:spPr/>
      <dgm:t>
        <a:bodyPr/>
        <a:lstStyle/>
        <a:p>
          <a:endParaRPr lang="en-CA"/>
        </a:p>
      </dgm:t>
    </dgm:pt>
    <dgm:pt modelId="{7AF8FECB-248B-474C-89C7-246FEB0ADF0C}" type="sibTrans" cxnId="{1775F793-3EB4-4DC0-A4A7-305870E5E060}">
      <dgm:prSet/>
      <dgm:spPr/>
      <dgm:t>
        <a:bodyPr/>
        <a:lstStyle/>
        <a:p>
          <a:endParaRPr lang="en-CA"/>
        </a:p>
      </dgm:t>
    </dgm:pt>
    <dgm:pt modelId="{7F909908-D52A-40E1-8658-5EE8D625C36D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CA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aramond" pitchFamily="18" charset="0"/>
              <a:cs typeface="Arial" charset="0"/>
            </a:rPr>
            <a:t>Compounds or molecules</a:t>
          </a:r>
        </a:p>
      </dgm:t>
    </dgm:pt>
    <dgm:pt modelId="{F775A2FB-66A1-4B65-BFCF-3D0ED7823C53}" type="parTrans" cxnId="{C8B38E39-9F1F-4B8B-A7A7-8DEAF613B454}">
      <dgm:prSet/>
      <dgm:spPr/>
      <dgm:t>
        <a:bodyPr/>
        <a:lstStyle/>
        <a:p>
          <a:endParaRPr lang="en-CA"/>
        </a:p>
      </dgm:t>
    </dgm:pt>
    <dgm:pt modelId="{C1FCA9D1-707D-4C23-B723-2792FCCDC493}" type="sibTrans" cxnId="{C8B38E39-9F1F-4B8B-A7A7-8DEAF613B454}">
      <dgm:prSet/>
      <dgm:spPr/>
      <dgm:t>
        <a:bodyPr/>
        <a:lstStyle/>
        <a:p>
          <a:endParaRPr lang="en-CA"/>
        </a:p>
      </dgm:t>
    </dgm:pt>
    <dgm:pt modelId="{E3EFD216-3EFE-40C3-99A6-E69CB13E546B}">
      <dgm:prSet custT="1"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CA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aramond" pitchFamily="18" charset="0"/>
              <a:cs typeface="Arial" charset="0"/>
            </a:rPr>
            <a:t>Mixtures</a:t>
          </a:r>
          <a:r>
            <a:rPr kumimoji="0" lang="en-CA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aramond" pitchFamily="18" charset="0"/>
              <a:cs typeface="Arial" charset="0"/>
            </a:rPr>
            <a:t> </a:t>
          </a:r>
        </a:p>
      </dgm:t>
    </dgm:pt>
    <dgm:pt modelId="{AF9E59FB-316F-4055-80DF-4EF894A8F3CD}" type="parTrans" cxnId="{775B3964-2000-4E37-8735-387DB6036B6B}">
      <dgm:prSet/>
      <dgm:spPr/>
      <dgm:t>
        <a:bodyPr/>
        <a:lstStyle/>
        <a:p>
          <a:endParaRPr lang="en-CA"/>
        </a:p>
      </dgm:t>
    </dgm:pt>
    <dgm:pt modelId="{8689A3FA-AB2B-4CB0-BB81-262C04F994DF}" type="sibTrans" cxnId="{775B3964-2000-4E37-8735-387DB6036B6B}">
      <dgm:prSet/>
      <dgm:spPr/>
      <dgm:t>
        <a:bodyPr/>
        <a:lstStyle/>
        <a:p>
          <a:endParaRPr lang="en-CA"/>
        </a:p>
      </dgm:t>
    </dgm:pt>
    <dgm:pt modelId="{3C00E7DA-A170-4133-BC0E-B5F6B8D8B9EE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CA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aramond" pitchFamily="18" charset="0"/>
              <a:cs typeface="Arial" charset="0"/>
            </a:rPr>
            <a:t>Homogeneous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CA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aramond" pitchFamily="18" charset="0"/>
              <a:cs typeface="Arial" charset="0"/>
            </a:rPr>
            <a:t>Mixtures or Solutions</a:t>
          </a:r>
        </a:p>
      </dgm:t>
    </dgm:pt>
    <dgm:pt modelId="{6048B3AA-4C0C-47D9-8733-6CA9D0490E23}" type="parTrans" cxnId="{2B31E0EE-6989-4AE8-B9DD-3F747CA11D87}">
      <dgm:prSet/>
      <dgm:spPr/>
      <dgm:t>
        <a:bodyPr/>
        <a:lstStyle/>
        <a:p>
          <a:endParaRPr lang="en-CA"/>
        </a:p>
      </dgm:t>
    </dgm:pt>
    <dgm:pt modelId="{B62FFC5E-11CE-425E-AAAF-A8AB44A4C59C}" type="sibTrans" cxnId="{2B31E0EE-6989-4AE8-B9DD-3F747CA11D87}">
      <dgm:prSet/>
      <dgm:spPr/>
      <dgm:t>
        <a:bodyPr/>
        <a:lstStyle/>
        <a:p>
          <a:endParaRPr lang="en-CA"/>
        </a:p>
      </dgm:t>
    </dgm:pt>
    <dgm:pt modelId="{2092C742-43B5-4348-B7E2-1C1F1CA032E6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CA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aramond" pitchFamily="18" charset="0"/>
              <a:cs typeface="Arial" charset="0"/>
            </a:rPr>
            <a:t>Heterogeneous Mixtures</a:t>
          </a:r>
        </a:p>
      </dgm:t>
    </dgm:pt>
    <dgm:pt modelId="{48F48461-FAC8-4D40-8760-DC693B4B088C}" type="sibTrans" cxnId="{F7BA8D6A-9184-4FD4-9FB6-4D15D6938504}">
      <dgm:prSet/>
      <dgm:spPr/>
      <dgm:t>
        <a:bodyPr/>
        <a:lstStyle/>
        <a:p>
          <a:endParaRPr lang="en-CA"/>
        </a:p>
      </dgm:t>
    </dgm:pt>
    <dgm:pt modelId="{DFCE1F8B-28F2-4459-A4F6-001702472B27}" type="parTrans" cxnId="{F7BA8D6A-9184-4FD4-9FB6-4D15D6938504}">
      <dgm:prSet/>
      <dgm:spPr/>
      <dgm:t>
        <a:bodyPr/>
        <a:lstStyle/>
        <a:p>
          <a:endParaRPr lang="en-CA"/>
        </a:p>
      </dgm:t>
    </dgm:pt>
    <dgm:pt modelId="{21E08897-9ACD-412B-8F23-08CBFFAB3048}" type="pres">
      <dgm:prSet presAssocID="{8655B1E4-488E-48A0-B72A-F9F7017993A4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0811E4C3-A179-4556-AFA7-37DA18CBCDAA}" type="pres">
      <dgm:prSet presAssocID="{2B9C078B-AD23-41D8-8F62-84895976009C}" presName="hierRoot1" presStyleCnt="0">
        <dgm:presLayoutVars>
          <dgm:hierBranch/>
        </dgm:presLayoutVars>
      </dgm:prSet>
      <dgm:spPr/>
    </dgm:pt>
    <dgm:pt modelId="{B5758713-0008-44FF-9A16-D4BAA687F3EF}" type="pres">
      <dgm:prSet presAssocID="{2B9C078B-AD23-41D8-8F62-84895976009C}" presName="rootComposite1" presStyleCnt="0"/>
      <dgm:spPr/>
    </dgm:pt>
    <dgm:pt modelId="{726B8528-CB68-487B-AE94-4F463600C2D8}" type="pres">
      <dgm:prSet presAssocID="{2B9C078B-AD23-41D8-8F62-84895976009C}" presName="rootText1" presStyleLbl="node0" presStyleIdx="0" presStyleCnt="1" custLinFactY="-5958" custLinFactNeighborY="-100000">
        <dgm:presLayoutVars>
          <dgm:chPref val="3"/>
        </dgm:presLayoutVars>
      </dgm:prSet>
      <dgm:spPr/>
      <dgm:t>
        <a:bodyPr/>
        <a:lstStyle/>
        <a:p>
          <a:endParaRPr lang="en-CA"/>
        </a:p>
      </dgm:t>
    </dgm:pt>
    <dgm:pt modelId="{D597D255-04CF-428D-8B29-CB9141D0E97A}" type="pres">
      <dgm:prSet presAssocID="{2B9C078B-AD23-41D8-8F62-84895976009C}" presName="rootConnector1" presStyleLbl="node1" presStyleIdx="0" presStyleCnt="0"/>
      <dgm:spPr/>
      <dgm:t>
        <a:bodyPr/>
        <a:lstStyle/>
        <a:p>
          <a:endParaRPr lang="en-CA"/>
        </a:p>
      </dgm:t>
    </dgm:pt>
    <dgm:pt modelId="{5AE12540-184D-42D1-9C39-F5CF2325D867}" type="pres">
      <dgm:prSet presAssocID="{2B9C078B-AD23-41D8-8F62-84895976009C}" presName="hierChild2" presStyleCnt="0"/>
      <dgm:spPr/>
    </dgm:pt>
    <dgm:pt modelId="{828BB51F-E614-46E7-A00E-2B05CC4A91BC}" type="pres">
      <dgm:prSet presAssocID="{1E2236C1-4696-471B-ABAE-CD08967DCAB3}" presName="Name35" presStyleLbl="parChTrans1D2" presStyleIdx="0" presStyleCnt="2"/>
      <dgm:spPr/>
      <dgm:t>
        <a:bodyPr/>
        <a:lstStyle/>
        <a:p>
          <a:endParaRPr lang="en-CA"/>
        </a:p>
      </dgm:t>
    </dgm:pt>
    <dgm:pt modelId="{20AAF6BD-2447-4FDA-A96E-30B93A11B08F}" type="pres">
      <dgm:prSet presAssocID="{0370EEC7-A18D-4DD6-AFA3-9CB1B05DEB43}" presName="hierRoot2" presStyleCnt="0">
        <dgm:presLayoutVars>
          <dgm:hierBranch/>
        </dgm:presLayoutVars>
      </dgm:prSet>
      <dgm:spPr/>
    </dgm:pt>
    <dgm:pt modelId="{C1502A85-227F-406E-9C10-F27CABCE1B8D}" type="pres">
      <dgm:prSet presAssocID="{0370EEC7-A18D-4DD6-AFA3-9CB1B05DEB43}" presName="rootComposite" presStyleCnt="0"/>
      <dgm:spPr/>
    </dgm:pt>
    <dgm:pt modelId="{38E4FEFC-2E05-44E3-9712-58C0E3201E74}" type="pres">
      <dgm:prSet presAssocID="{0370EEC7-A18D-4DD6-AFA3-9CB1B05DEB43}" presName="rootText" presStyleLbl="node2" presStyleIdx="0" presStyleCnt="2" custScaleX="159265" custLinFactNeighborY="-90715">
        <dgm:presLayoutVars>
          <dgm:chPref val="3"/>
        </dgm:presLayoutVars>
      </dgm:prSet>
      <dgm:spPr/>
      <dgm:t>
        <a:bodyPr/>
        <a:lstStyle/>
        <a:p>
          <a:endParaRPr lang="en-CA"/>
        </a:p>
      </dgm:t>
    </dgm:pt>
    <dgm:pt modelId="{1D0A42B8-0733-4BA0-99B1-2EC24DE189B9}" type="pres">
      <dgm:prSet presAssocID="{0370EEC7-A18D-4DD6-AFA3-9CB1B05DEB43}" presName="rootConnector" presStyleLbl="node2" presStyleIdx="0" presStyleCnt="2"/>
      <dgm:spPr/>
      <dgm:t>
        <a:bodyPr/>
        <a:lstStyle/>
        <a:p>
          <a:endParaRPr lang="en-CA"/>
        </a:p>
      </dgm:t>
    </dgm:pt>
    <dgm:pt modelId="{58495979-379A-4F2E-898B-3BD045CC8810}" type="pres">
      <dgm:prSet presAssocID="{0370EEC7-A18D-4DD6-AFA3-9CB1B05DEB43}" presName="hierChild4" presStyleCnt="0"/>
      <dgm:spPr/>
    </dgm:pt>
    <dgm:pt modelId="{359EC58D-151E-4B58-9D6D-80D3355F6004}" type="pres">
      <dgm:prSet presAssocID="{B8A3D94B-9F60-4C0A-B0BF-DE2933060298}" presName="Name35" presStyleLbl="parChTrans1D3" presStyleIdx="0" presStyleCnt="4"/>
      <dgm:spPr/>
      <dgm:t>
        <a:bodyPr/>
        <a:lstStyle/>
        <a:p>
          <a:endParaRPr lang="en-CA"/>
        </a:p>
      </dgm:t>
    </dgm:pt>
    <dgm:pt modelId="{E1791B98-BDB8-4F3D-89E5-9EA0400A66A2}" type="pres">
      <dgm:prSet presAssocID="{F244B00A-4762-434C-BF9F-A89909997117}" presName="hierRoot2" presStyleCnt="0">
        <dgm:presLayoutVars>
          <dgm:hierBranch val="r"/>
        </dgm:presLayoutVars>
      </dgm:prSet>
      <dgm:spPr/>
    </dgm:pt>
    <dgm:pt modelId="{358237E4-8AC0-446F-AA30-42B4AF7FCB3B}" type="pres">
      <dgm:prSet presAssocID="{F244B00A-4762-434C-BF9F-A89909997117}" presName="rootComposite" presStyleCnt="0"/>
      <dgm:spPr/>
    </dgm:pt>
    <dgm:pt modelId="{BE80BCF9-6AFC-4802-ABB8-C636F6F99ABD}" type="pres">
      <dgm:prSet presAssocID="{F244B00A-4762-434C-BF9F-A89909997117}" presName="rootText" presStyleLbl="node3" presStyleIdx="0" presStyleCnt="4">
        <dgm:presLayoutVars>
          <dgm:chPref val="3"/>
        </dgm:presLayoutVars>
      </dgm:prSet>
      <dgm:spPr/>
      <dgm:t>
        <a:bodyPr/>
        <a:lstStyle/>
        <a:p>
          <a:endParaRPr lang="en-CA"/>
        </a:p>
      </dgm:t>
    </dgm:pt>
    <dgm:pt modelId="{1815FC71-791A-469D-8D23-FCC5D3F84AA7}" type="pres">
      <dgm:prSet presAssocID="{F244B00A-4762-434C-BF9F-A89909997117}" presName="rootConnector" presStyleLbl="node3" presStyleIdx="0" presStyleCnt="4"/>
      <dgm:spPr/>
      <dgm:t>
        <a:bodyPr/>
        <a:lstStyle/>
        <a:p>
          <a:endParaRPr lang="en-CA"/>
        </a:p>
      </dgm:t>
    </dgm:pt>
    <dgm:pt modelId="{A3BA191E-B1C4-434F-ACF7-C4053477687B}" type="pres">
      <dgm:prSet presAssocID="{F244B00A-4762-434C-BF9F-A89909997117}" presName="hierChild4" presStyleCnt="0"/>
      <dgm:spPr/>
    </dgm:pt>
    <dgm:pt modelId="{6CB856E8-EB1A-4324-AB9A-D5BC85ADCD91}" type="pres">
      <dgm:prSet presAssocID="{F244B00A-4762-434C-BF9F-A89909997117}" presName="hierChild5" presStyleCnt="0"/>
      <dgm:spPr/>
    </dgm:pt>
    <dgm:pt modelId="{C5BBBA24-9E89-4D0C-B291-A1BC14474169}" type="pres">
      <dgm:prSet presAssocID="{F775A2FB-66A1-4B65-BFCF-3D0ED7823C53}" presName="Name35" presStyleLbl="parChTrans1D3" presStyleIdx="1" presStyleCnt="4"/>
      <dgm:spPr/>
      <dgm:t>
        <a:bodyPr/>
        <a:lstStyle/>
        <a:p>
          <a:endParaRPr lang="en-CA"/>
        </a:p>
      </dgm:t>
    </dgm:pt>
    <dgm:pt modelId="{22C67D63-8A8B-4B91-81C4-5266F8346A55}" type="pres">
      <dgm:prSet presAssocID="{7F909908-D52A-40E1-8658-5EE8D625C36D}" presName="hierRoot2" presStyleCnt="0">
        <dgm:presLayoutVars>
          <dgm:hierBranch val="r"/>
        </dgm:presLayoutVars>
      </dgm:prSet>
      <dgm:spPr/>
    </dgm:pt>
    <dgm:pt modelId="{01EBA9DB-FA18-4E3C-B8AD-6495C1732AED}" type="pres">
      <dgm:prSet presAssocID="{7F909908-D52A-40E1-8658-5EE8D625C36D}" presName="rootComposite" presStyleCnt="0"/>
      <dgm:spPr/>
    </dgm:pt>
    <dgm:pt modelId="{B0912301-DF8D-4EC6-9C73-336454B1E2FF}" type="pres">
      <dgm:prSet presAssocID="{7F909908-D52A-40E1-8658-5EE8D625C36D}" presName="rootText" presStyleLbl="node3" presStyleIdx="1" presStyleCnt="4">
        <dgm:presLayoutVars>
          <dgm:chPref val="3"/>
        </dgm:presLayoutVars>
      </dgm:prSet>
      <dgm:spPr/>
      <dgm:t>
        <a:bodyPr/>
        <a:lstStyle/>
        <a:p>
          <a:endParaRPr lang="en-CA"/>
        </a:p>
      </dgm:t>
    </dgm:pt>
    <dgm:pt modelId="{AFD37851-FC89-492A-A81C-7F4E8F166F52}" type="pres">
      <dgm:prSet presAssocID="{7F909908-D52A-40E1-8658-5EE8D625C36D}" presName="rootConnector" presStyleLbl="node3" presStyleIdx="1" presStyleCnt="4"/>
      <dgm:spPr/>
      <dgm:t>
        <a:bodyPr/>
        <a:lstStyle/>
        <a:p>
          <a:endParaRPr lang="en-CA"/>
        </a:p>
      </dgm:t>
    </dgm:pt>
    <dgm:pt modelId="{26669095-05FE-4DCD-9682-3B9A2A62C31C}" type="pres">
      <dgm:prSet presAssocID="{7F909908-D52A-40E1-8658-5EE8D625C36D}" presName="hierChild4" presStyleCnt="0"/>
      <dgm:spPr/>
    </dgm:pt>
    <dgm:pt modelId="{513CE28A-C646-43FE-B682-E9DD879EB5F5}" type="pres">
      <dgm:prSet presAssocID="{7F909908-D52A-40E1-8658-5EE8D625C36D}" presName="hierChild5" presStyleCnt="0"/>
      <dgm:spPr/>
    </dgm:pt>
    <dgm:pt modelId="{9D92746A-AAD0-4A49-A1D7-134B124C53CA}" type="pres">
      <dgm:prSet presAssocID="{0370EEC7-A18D-4DD6-AFA3-9CB1B05DEB43}" presName="hierChild5" presStyleCnt="0"/>
      <dgm:spPr/>
    </dgm:pt>
    <dgm:pt modelId="{9E0542D7-46A7-4F7E-B2A1-86580E0F540C}" type="pres">
      <dgm:prSet presAssocID="{AF9E59FB-316F-4055-80DF-4EF894A8F3CD}" presName="Name35" presStyleLbl="parChTrans1D2" presStyleIdx="1" presStyleCnt="2"/>
      <dgm:spPr/>
      <dgm:t>
        <a:bodyPr/>
        <a:lstStyle/>
        <a:p>
          <a:endParaRPr lang="en-CA"/>
        </a:p>
      </dgm:t>
    </dgm:pt>
    <dgm:pt modelId="{DE413DF0-7242-4EA0-932F-84C7AB50487A}" type="pres">
      <dgm:prSet presAssocID="{E3EFD216-3EFE-40C3-99A6-E69CB13E546B}" presName="hierRoot2" presStyleCnt="0">
        <dgm:presLayoutVars>
          <dgm:hierBranch/>
        </dgm:presLayoutVars>
      </dgm:prSet>
      <dgm:spPr/>
    </dgm:pt>
    <dgm:pt modelId="{A9AF50F6-838C-4D91-9AF1-8CC78BF91EB1}" type="pres">
      <dgm:prSet presAssocID="{E3EFD216-3EFE-40C3-99A6-E69CB13E546B}" presName="rootComposite" presStyleCnt="0"/>
      <dgm:spPr/>
    </dgm:pt>
    <dgm:pt modelId="{375D05BB-730A-4E4C-8E7C-951455DB2C2E}" type="pres">
      <dgm:prSet presAssocID="{E3EFD216-3EFE-40C3-99A6-E69CB13E546B}" presName="rootText" presStyleLbl="node2" presStyleIdx="1" presStyleCnt="2" custLinFactNeighborY="-90715">
        <dgm:presLayoutVars>
          <dgm:chPref val="3"/>
        </dgm:presLayoutVars>
      </dgm:prSet>
      <dgm:spPr/>
      <dgm:t>
        <a:bodyPr/>
        <a:lstStyle/>
        <a:p>
          <a:endParaRPr lang="en-CA"/>
        </a:p>
      </dgm:t>
    </dgm:pt>
    <dgm:pt modelId="{0322A25A-728B-4B85-9CDB-AC0A0DD45548}" type="pres">
      <dgm:prSet presAssocID="{E3EFD216-3EFE-40C3-99A6-E69CB13E546B}" presName="rootConnector" presStyleLbl="node2" presStyleIdx="1" presStyleCnt="2"/>
      <dgm:spPr/>
      <dgm:t>
        <a:bodyPr/>
        <a:lstStyle/>
        <a:p>
          <a:endParaRPr lang="en-CA"/>
        </a:p>
      </dgm:t>
    </dgm:pt>
    <dgm:pt modelId="{565ACA7A-6468-4291-837A-37A5FCCA4557}" type="pres">
      <dgm:prSet presAssocID="{E3EFD216-3EFE-40C3-99A6-E69CB13E546B}" presName="hierChild4" presStyleCnt="0"/>
      <dgm:spPr/>
    </dgm:pt>
    <dgm:pt modelId="{182FFDD7-8ACE-48E4-8A37-81812167CDA0}" type="pres">
      <dgm:prSet presAssocID="{6048B3AA-4C0C-47D9-8733-6CA9D0490E23}" presName="Name35" presStyleLbl="parChTrans1D3" presStyleIdx="2" presStyleCnt="4"/>
      <dgm:spPr/>
      <dgm:t>
        <a:bodyPr/>
        <a:lstStyle/>
        <a:p>
          <a:endParaRPr lang="en-CA"/>
        </a:p>
      </dgm:t>
    </dgm:pt>
    <dgm:pt modelId="{8A9DE087-FB0A-46C9-98D3-EB61B9827E7B}" type="pres">
      <dgm:prSet presAssocID="{3C00E7DA-A170-4133-BC0E-B5F6B8D8B9EE}" presName="hierRoot2" presStyleCnt="0">
        <dgm:presLayoutVars>
          <dgm:hierBranch val="r"/>
        </dgm:presLayoutVars>
      </dgm:prSet>
      <dgm:spPr/>
    </dgm:pt>
    <dgm:pt modelId="{AAF1557B-C1E6-4D37-A39E-A3DB853F72CB}" type="pres">
      <dgm:prSet presAssocID="{3C00E7DA-A170-4133-BC0E-B5F6B8D8B9EE}" presName="rootComposite" presStyleCnt="0"/>
      <dgm:spPr/>
    </dgm:pt>
    <dgm:pt modelId="{0C56AAB5-D6A4-454A-A938-5D6307AE9EE1}" type="pres">
      <dgm:prSet presAssocID="{3C00E7DA-A170-4133-BC0E-B5F6B8D8B9EE}" presName="rootText" presStyleLbl="node3" presStyleIdx="2" presStyleCnt="4">
        <dgm:presLayoutVars>
          <dgm:chPref val="3"/>
        </dgm:presLayoutVars>
      </dgm:prSet>
      <dgm:spPr/>
      <dgm:t>
        <a:bodyPr/>
        <a:lstStyle/>
        <a:p>
          <a:endParaRPr lang="en-CA"/>
        </a:p>
      </dgm:t>
    </dgm:pt>
    <dgm:pt modelId="{56FA6A51-9A5B-4EF7-A453-B2F76439C4B5}" type="pres">
      <dgm:prSet presAssocID="{3C00E7DA-A170-4133-BC0E-B5F6B8D8B9EE}" presName="rootConnector" presStyleLbl="node3" presStyleIdx="2" presStyleCnt="4"/>
      <dgm:spPr/>
      <dgm:t>
        <a:bodyPr/>
        <a:lstStyle/>
        <a:p>
          <a:endParaRPr lang="en-CA"/>
        </a:p>
      </dgm:t>
    </dgm:pt>
    <dgm:pt modelId="{B99E3A8E-206D-4E5C-A767-5D187CB361C4}" type="pres">
      <dgm:prSet presAssocID="{3C00E7DA-A170-4133-BC0E-B5F6B8D8B9EE}" presName="hierChild4" presStyleCnt="0"/>
      <dgm:spPr/>
    </dgm:pt>
    <dgm:pt modelId="{EE560E4B-AC62-4551-8F66-6CE0DE54192E}" type="pres">
      <dgm:prSet presAssocID="{3C00E7DA-A170-4133-BC0E-B5F6B8D8B9EE}" presName="hierChild5" presStyleCnt="0"/>
      <dgm:spPr/>
    </dgm:pt>
    <dgm:pt modelId="{828B6F75-21C2-4476-B8C4-B96C1AB39B4D}" type="pres">
      <dgm:prSet presAssocID="{DFCE1F8B-28F2-4459-A4F6-001702472B27}" presName="Name35" presStyleLbl="parChTrans1D3" presStyleIdx="3" presStyleCnt="4"/>
      <dgm:spPr/>
      <dgm:t>
        <a:bodyPr/>
        <a:lstStyle/>
        <a:p>
          <a:endParaRPr lang="en-CA"/>
        </a:p>
      </dgm:t>
    </dgm:pt>
    <dgm:pt modelId="{7992DEBD-6DBF-4FB4-8895-65830E6B8A81}" type="pres">
      <dgm:prSet presAssocID="{2092C742-43B5-4348-B7E2-1C1F1CA032E6}" presName="hierRoot2" presStyleCnt="0">
        <dgm:presLayoutVars>
          <dgm:hierBranch val="r"/>
        </dgm:presLayoutVars>
      </dgm:prSet>
      <dgm:spPr/>
    </dgm:pt>
    <dgm:pt modelId="{B1A126EB-1C26-460B-938A-7165F1BF3576}" type="pres">
      <dgm:prSet presAssocID="{2092C742-43B5-4348-B7E2-1C1F1CA032E6}" presName="rootComposite" presStyleCnt="0"/>
      <dgm:spPr/>
    </dgm:pt>
    <dgm:pt modelId="{E8780FC0-9FAE-460F-8F91-E5FFA07286B3}" type="pres">
      <dgm:prSet presAssocID="{2092C742-43B5-4348-B7E2-1C1F1CA032E6}" presName="rootText" presStyleLbl="node3" presStyleIdx="3" presStyleCnt="4">
        <dgm:presLayoutVars>
          <dgm:chPref val="3"/>
        </dgm:presLayoutVars>
      </dgm:prSet>
      <dgm:spPr/>
      <dgm:t>
        <a:bodyPr/>
        <a:lstStyle/>
        <a:p>
          <a:endParaRPr lang="en-CA"/>
        </a:p>
      </dgm:t>
    </dgm:pt>
    <dgm:pt modelId="{DCF80B8D-AEDB-4D63-9789-C5E40B440341}" type="pres">
      <dgm:prSet presAssocID="{2092C742-43B5-4348-B7E2-1C1F1CA032E6}" presName="rootConnector" presStyleLbl="node3" presStyleIdx="3" presStyleCnt="4"/>
      <dgm:spPr/>
      <dgm:t>
        <a:bodyPr/>
        <a:lstStyle/>
        <a:p>
          <a:endParaRPr lang="en-CA"/>
        </a:p>
      </dgm:t>
    </dgm:pt>
    <dgm:pt modelId="{48C3C7C8-B8F0-4B42-9A06-C29461D73424}" type="pres">
      <dgm:prSet presAssocID="{2092C742-43B5-4348-B7E2-1C1F1CA032E6}" presName="hierChild4" presStyleCnt="0"/>
      <dgm:spPr/>
    </dgm:pt>
    <dgm:pt modelId="{303AEE9A-0BC4-4F55-BE63-4FA0F1BC1383}" type="pres">
      <dgm:prSet presAssocID="{2092C742-43B5-4348-B7E2-1C1F1CA032E6}" presName="hierChild5" presStyleCnt="0"/>
      <dgm:spPr/>
    </dgm:pt>
    <dgm:pt modelId="{347637C3-B436-476B-A5C6-56736EC26C44}" type="pres">
      <dgm:prSet presAssocID="{E3EFD216-3EFE-40C3-99A6-E69CB13E546B}" presName="hierChild5" presStyleCnt="0"/>
      <dgm:spPr/>
    </dgm:pt>
    <dgm:pt modelId="{1C23AE40-EB40-40E2-BA18-E046C91A2F53}" type="pres">
      <dgm:prSet presAssocID="{2B9C078B-AD23-41D8-8F62-84895976009C}" presName="hierChild3" presStyleCnt="0"/>
      <dgm:spPr/>
    </dgm:pt>
  </dgm:ptLst>
  <dgm:cxnLst>
    <dgm:cxn modelId="{895CAB3C-9844-429B-B65B-7568412780B9}" type="presOf" srcId="{2B9C078B-AD23-41D8-8F62-84895976009C}" destId="{D597D255-04CF-428D-8B29-CB9141D0E97A}" srcOrd="1" destOrd="0" presId="urn:microsoft.com/office/officeart/2005/8/layout/orgChart1"/>
    <dgm:cxn modelId="{CD9C9622-DA6B-4E17-935A-33FF95DF40A4}" type="presOf" srcId="{2B9C078B-AD23-41D8-8F62-84895976009C}" destId="{726B8528-CB68-487B-AE94-4F463600C2D8}" srcOrd="0" destOrd="0" presId="urn:microsoft.com/office/officeart/2005/8/layout/orgChart1"/>
    <dgm:cxn modelId="{54E08839-9FD3-40E4-A8C6-BA4FA7465D59}" type="presOf" srcId="{8655B1E4-488E-48A0-B72A-F9F7017993A4}" destId="{21E08897-9ACD-412B-8F23-08CBFFAB3048}" srcOrd="0" destOrd="0" presId="urn:microsoft.com/office/officeart/2005/8/layout/orgChart1"/>
    <dgm:cxn modelId="{2B31E0EE-6989-4AE8-B9DD-3F747CA11D87}" srcId="{E3EFD216-3EFE-40C3-99A6-E69CB13E546B}" destId="{3C00E7DA-A170-4133-BC0E-B5F6B8D8B9EE}" srcOrd="0" destOrd="0" parTransId="{6048B3AA-4C0C-47D9-8733-6CA9D0490E23}" sibTransId="{B62FFC5E-11CE-425E-AAAF-A8AB44A4C59C}"/>
    <dgm:cxn modelId="{38A6CBD8-E633-45FA-84C8-FDC6C581C73C}" type="presOf" srcId="{E3EFD216-3EFE-40C3-99A6-E69CB13E546B}" destId="{375D05BB-730A-4E4C-8E7C-951455DB2C2E}" srcOrd="0" destOrd="0" presId="urn:microsoft.com/office/officeart/2005/8/layout/orgChart1"/>
    <dgm:cxn modelId="{A9DB88D5-F9E1-477C-A0C8-46282A05381C}" srcId="{8655B1E4-488E-48A0-B72A-F9F7017993A4}" destId="{2B9C078B-AD23-41D8-8F62-84895976009C}" srcOrd="0" destOrd="0" parTransId="{D2203BC4-98B7-4D45-BA65-2C45D682C85A}" sibTransId="{0A3AC235-CC70-4181-9D76-4B0E57D82FFB}"/>
    <dgm:cxn modelId="{2E5262A7-2221-45F6-BA72-3A26FB8E3E77}" type="presOf" srcId="{F244B00A-4762-434C-BF9F-A89909997117}" destId="{BE80BCF9-6AFC-4802-ABB8-C636F6F99ABD}" srcOrd="0" destOrd="0" presId="urn:microsoft.com/office/officeart/2005/8/layout/orgChart1"/>
    <dgm:cxn modelId="{72FDF74A-1633-4321-AEE1-96FDA0AEE149}" type="presOf" srcId="{E3EFD216-3EFE-40C3-99A6-E69CB13E546B}" destId="{0322A25A-728B-4B85-9CDB-AC0A0DD45548}" srcOrd="1" destOrd="0" presId="urn:microsoft.com/office/officeart/2005/8/layout/orgChart1"/>
    <dgm:cxn modelId="{893DE13A-0D57-4242-BB5D-7438DAEDFFBB}" type="presOf" srcId="{DFCE1F8B-28F2-4459-A4F6-001702472B27}" destId="{828B6F75-21C2-4476-B8C4-B96C1AB39B4D}" srcOrd="0" destOrd="0" presId="urn:microsoft.com/office/officeart/2005/8/layout/orgChart1"/>
    <dgm:cxn modelId="{C8B38E39-9F1F-4B8B-A7A7-8DEAF613B454}" srcId="{0370EEC7-A18D-4DD6-AFA3-9CB1B05DEB43}" destId="{7F909908-D52A-40E1-8658-5EE8D625C36D}" srcOrd="1" destOrd="0" parTransId="{F775A2FB-66A1-4B65-BFCF-3D0ED7823C53}" sibTransId="{C1FCA9D1-707D-4C23-B723-2792FCCDC493}"/>
    <dgm:cxn modelId="{F7BA8D6A-9184-4FD4-9FB6-4D15D6938504}" srcId="{E3EFD216-3EFE-40C3-99A6-E69CB13E546B}" destId="{2092C742-43B5-4348-B7E2-1C1F1CA032E6}" srcOrd="1" destOrd="0" parTransId="{DFCE1F8B-28F2-4459-A4F6-001702472B27}" sibTransId="{48F48461-FAC8-4D40-8760-DC693B4B088C}"/>
    <dgm:cxn modelId="{C3A68034-A427-483E-AE4C-E963BF18B780}" type="presOf" srcId="{AF9E59FB-316F-4055-80DF-4EF894A8F3CD}" destId="{9E0542D7-46A7-4F7E-B2A1-86580E0F540C}" srcOrd="0" destOrd="0" presId="urn:microsoft.com/office/officeart/2005/8/layout/orgChart1"/>
    <dgm:cxn modelId="{99FF7297-7F99-46B2-97FD-B2F3B5686075}" type="presOf" srcId="{B8A3D94B-9F60-4C0A-B0BF-DE2933060298}" destId="{359EC58D-151E-4B58-9D6D-80D3355F6004}" srcOrd="0" destOrd="0" presId="urn:microsoft.com/office/officeart/2005/8/layout/orgChart1"/>
    <dgm:cxn modelId="{351983F7-13E6-4ABB-AEB0-6C39C605A31A}" type="presOf" srcId="{2092C742-43B5-4348-B7E2-1C1F1CA032E6}" destId="{E8780FC0-9FAE-460F-8F91-E5FFA07286B3}" srcOrd="0" destOrd="0" presId="urn:microsoft.com/office/officeart/2005/8/layout/orgChart1"/>
    <dgm:cxn modelId="{1B4C29F7-B928-40CB-8D16-F11057757150}" type="presOf" srcId="{7F909908-D52A-40E1-8658-5EE8D625C36D}" destId="{AFD37851-FC89-492A-A81C-7F4E8F166F52}" srcOrd="1" destOrd="0" presId="urn:microsoft.com/office/officeart/2005/8/layout/orgChart1"/>
    <dgm:cxn modelId="{DF3E04DA-D853-4771-A911-35415D7108EA}" type="presOf" srcId="{6048B3AA-4C0C-47D9-8733-6CA9D0490E23}" destId="{182FFDD7-8ACE-48E4-8A37-81812167CDA0}" srcOrd="0" destOrd="0" presId="urn:microsoft.com/office/officeart/2005/8/layout/orgChart1"/>
    <dgm:cxn modelId="{0D76CAA6-79A6-4504-9A40-B5CA07F03B74}" type="presOf" srcId="{1E2236C1-4696-471B-ABAE-CD08967DCAB3}" destId="{828BB51F-E614-46E7-A00E-2B05CC4A91BC}" srcOrd="0" destOrd="0" presId="urn:microsoft.com/office/officeart/2005/8/layout/orgChart1"/>
    <dgm:cxn modelId="{9A266413-62A9-421D-979A-C91F89E5D2A5}" type="presOf" srcId="{3C00E7DA-A170-4133-BC0E-B5F6B8D8B9EE}" destId="{56FA6A51-9A5B-4EF7-A453-B2F76439C4B5}" srcOrd="1" destOrd="0" presId="urn:microsoft.com/office/officeart/2005/8/layout/orgChart1"/>
    <dgm:cxn modelId="{85885DBC-7E54-41C6-9A32-E0FBADFE0BD6}" type="presOf" srcId="{2092C742-43B5-4348-B7E2-1C1F1CA032E6}" destId="{DCF80B8D-AEDB-4D63-9789-C5E40B440341}" srcOrd="1" destOrd="0" presId="urn:microsoft.com/office/officeart/2005/8/layout/orgChart1"/>
    <dgm:cxn modelId="{A55C3402-0EB3-4018-A679-B1089FA7610E}" type="presOf" srcId="{0370EEC7-A18D-4DD6-AFA3-9CB1B05DEB43}" destId="{38E4FEFC-2E05-44E3-9712-58C0E3201E74}" srcOrd="0" destOrd="0" presId="urn:microsoft.com/office/officeart/2005/8/layout/orgChart1"/>
    <dgm:cxn modelId="{4381B707-FC32-4439-9701-D8B2DEEE00E1}" type="presOf" srcId="{F244B00A-4762-434C-BF9F-A89909997117}" destId="{1815FC71-791A-469D-8D23-FCC5D3F84AA7}" srcOrd="1" destOrd="0" presId="urn:microsoft.com/office/officeart/2005/8/layout/orgChart1"/>
    <dgm:cxn modelId="{E5824CEA-F71A-4350-828C-5617BC463E24}" type="presOf" srcId="{0370EEC7-A18D-4DD6-AFA3-9CB1B05DEB43}" destId="{1D0A42B8-0733-4BA0-99B1-2EC24DE189B9}" srcOrd="1" destOrd="0" presId="urn:microsoft.com/office/officeart/2005/8/layout/orgChart1"/>
    <dgm:cxn modelId="{775B3964-2000-4E37-8735-387DB6036B6B}" srcId="{2B9C078B-AD23-41D8-8F62-84895976009C}" destId="{E3EFD216-3EFE-40C3-99A6-E69CB13E546B}" srcOrd="1" destOrd="0" parTransId="{AF9E59FB-316F-4055-80DF-4EF894A8F3CD}" sibTransId="{8689A3FA-AB2B-4CB0-BB81-262C04F994DF}"/>
    <dgm:cxn modelId="{F60234DB-E57B-4E04-ADF5-52960D762446}" type="presOf" srcId="{3C00E7DA-A170-4133-BC0E-B5F6B8D8B9EE}" destId="{0C56AAB5-D6A4-454A-A938-5D6307AE9EE1}" srcOrd="0" destOrd="0" presId="urn:microsoft.com/office/officeart/2005/8/layout/orgChart1"/>
    <dgm:cxn modelId="{1775F793-3EB4-4DC0-A4A7-305870E5E060}" srcId="{0370EEC7-A18D-4DD6-AFA3-9CB1B05DEB43}" destId="{F244B00A-4762-434C-BF9F-A89909997117}" srcOrd="0" destOrd="0" parTransId="{B8A3D94B-9F60-4C0A-B0BF-DE2933060298}" sibTransId="{7AF8FECB-248B-474C-89C7-246FEB0ADF0C}"/>
    <dgm:cxn modelId="{1D4BF60D-9B8B-413F-B8D8-A654215C87B8}" srcId="{2B9C078B-AD23-41D8-8F62-84895976009C}" destId="{0370EEC7-A18D-4DD6-AFA3-9CB1B05DEB43}" srcOrd="0" destOrd="0" parTransId="{1E2236C1-4696-471B-ABAE-CD08967DCAB3}" sibTransId="{EE20EC23-2C43-4860-9065-50F53EC89A33}"/>
    <dgm:cxn modelId="{42ECCA80-A2BB-45CB-9556-F81E17949655}" type="presOf" srcId="{7F909908-D52A-40E1-8658-5EE8D625C36D}" destId="{B0912301-DF8D-4EC6-9C73-336454B1E2FF}" srcOrd="0" destOrd="0" presId="urn:microsoft.com/office/officeart/2005/8/layout/orgChart1"/>
    <dgm:cxn modelId="{71B08363-8C2C-42EC-AE00-76E359C7F6BB}" type="presOf" srcId="{F775A2FB-66A1-4B65-BFCF-3D0ED7823C53}" destId="{C5BBBA24-9E89-4D0C-B291-A1BC14474169}" srcOrd="0" destOrd="0" presId="urn:microsoft.com/office/officeart/2005/8/layout/orgChart1"/>
    <dgm:cxn modelId="{E573A3E2-6046-46CC-A0DA-B9B420C15C6E}" type="presParOf" srcId="{21E08897-9ACD-412B-8F23-08CBFFAB3048}" destId="{0811E4C3-A179-4556-AFA7-37DA18CBCDAA}" srcOrd="0" destOrd="0" presId="urn:microsoft.com/office/officeart/2005/8/layout/orgChart1"/>
    <dgm:cxn modelId="{A82A0752-DA8C-4D8B-BDAD-A165ECC1106F}" type="presParOf" srcId="{0811E4C3-A179-4556-AFA7-37DA18CBCDAA}" destId="{B5758713-0008-44FF-9A16-D4BAA687F3EF}" srcOrd="0" destOrd="0" presId="urn:microsoft.com/office/officeart/2005/8/layout/orgChart1"/>
    <dgm:cxn modelId="{4FB47072-40A2-4AD1-9D36-0FF4FB73A376}" type="presParOf" srcId="{B5758713-0008-44FF-9A16-D4BAA687F3EF}" destId="{726B8528-CB68-487B-AE94-4F463600C2D8}" srcOrd="0" destOrd="0" presId="urn:microsoft.com/office/officeart/2005/8/layout/orgChart1"/>
    <dgm:cxn modelId="{DC1D4DF3-EE67-4C37-A507-6A11E0FAA3EE}" type="presParOf" srcId="{B5758713-0008-44FF-9A16-D4BAA687F3EF}" destId="{D597D255-04CF-428D-8B29-CB9141D0E97A}" srcOrd="1" destOrd="0" presId="urn:microsoft.com/office/officeart/2005/8/layout/orgChart1"/>
    <dgm:cxn modelId="{4B3DC827-F76D-4EBD-80AA-6FC2F3E0746D}" type="presParOf" srcId="{0811E4C3-A179-4556-AFA7-37DA18CBCDAA}" destId="{5AE12540-184D-42D1-9C39-F5CF2325D867}" srcOrd="1" destOrd="0" presId="urn:microsoft.com/office/officeart/2005/8/layout/orgChart1"/>
    <dgm:cxn modelId="{6533190F-D4A2-4817-985F-1EBC710C8107}" type="presParOf" srcId="{5AE12540-184D-42D1-9C39-F5CF2325D867}" destId="{828BB51F-E614-46E7-A00E-2B05CC4A91BC}" srcOrd="0" destOrd="0" presId="urn:microsoft.com/office/officeart/2005/8/layout/orgChart1"/>
    <dgm:cxn modelId="{3A9EEC10-8414-4A43-BBCD-2ECF8D07FBD2}" type="presParOf" srcId="{5AE12540-184D-42D1-9C39-F5CF2325D867}" destId="{20AAF6BD-2447-4FDA-A96E-30B93A11B08F}" srcOrd="1" destOrd="0" presId="urn:microsoft.com/office/officeart/2005/8/layout/orgChart1"/>
    <dgm:cxn modelId="{22A30896-41E5-4CA1-A2C2-BD94D10544A8}" type="presParOf" srcId="{20AAF6BD-2447-4FDA-A96E-30B93A11B08F}" destId="{C1502A85-227F-406E-9C10-F27CABCE1B8D}" srcOrd="0" destOrd="0" presId="urn:microsoft.com/office/officeart/2005/8/layout/orgChart1"/>
    <dgm:cxn modelId="{B24037E6-4618-46BA-81D2-03E93904AAC7}" type="presParOf" srcId="{C1502A85-227F-406E-9C10-F27CABCE1B8D}" destId="{38E4FEFC-2E05-44E3-9712-58C0E3201E74}" srcOrd="0" destOrd="0" presId="urn:microsoft.com/office/officeart/2005/8/layout/orgChart1"/>
    <dgm:cxn modelId="{2227CF03-3CB4-4EE0-B0AE-C51E18B6E683}" type="presParOf" srcId="{C1502A85-227F-406E-9C10-F27CABCE1B8D}" destId="{1D0A42B8-0733-4BA0-99B1-2EC24DE189B9}" srcOrd="1" destOrd="0" presId="urn:microsoft.com/office/officeart/2005/8/layout/orgChart1"/>
    <dgm:cxn modelId="{31F457DB-8725-45DA-81F9-307F3C89E8A2}" type="presParOf" srcId="{20AAF6BD-2447-4FDA-A96E-30B93A11B08F}" destId="{58495979-379A-4F2E-898B-3BD045CC8810}" srcOrd="1" destOrd="0" presId="urn:microsoft.com/office/officeart/2005/8/layout/orgChart1"/>
    <dgm:cxn modelId="{CBC5E7B3-B9B4-4F17-8428-B8A4968E8A21}" type="presParOf" srcId="{58495979-379A-4F2E-898B-3BD045CC8810}" destId="{359EC58D-151E-4B58-9D6D-80D3355F6004}" srcOrd="0" destOrd="0" presId="urn:microsoft.com/office/officeart/2005/8/layout/orgChart1"/>
    <dgm:cxn modelId="{6F44364E-66ED-4340-B3CA-EC595691BBA4}" type="presParOf" srcId="{58495979-379A-4F2E-898B-3BD045CC8810}" destId="{E1791B98-BDB8-4F3D-89E5-9EA0400A66A2}" srcOrd="1" destOrd="0" presId="urn:microsoft.com/office/officeart/2005/8/layout/orgChart1"/>
    <dgm:cxn modelId="{36332D51-F93C-4334-9726-88D4D558F8A4}" type="presParOf" srcId="{E1791B98-BDB8-4F3D-89E5-9EA0400A66A2}" destId="{358237E4-8AC0-446F-AA30-42B4AF7FCB3B}" srcOrd="0" destOrd="0" presId="urn:microsoft.com/office/officeart/2005/8/layout/orgChart1"/>
    <dgm:cxn modelId="{56D7AF52-9B4A-4ED8-AA8A-DF5FE01D66D8}" type="presParOf" srcId="{358237E4-8AC0-446F-AA30-42B4AF7FCB3B}" destId="{BE80BCF9-6AFC-4802-ABB8-C636F6F99ABD}" srcOrd="0" destOrd="0" presId="urn:microsoft.com/office/officeart/2005/8/layout/orgChart1"/>
    <dgm:cxn modelId="{31EF4679-FD6F-4114-9BCA-9D4ECE2E21A8}" type="presParOf" srcId="{358237E4-8AC0-446F-AA30-42B4AF7FCB3B}" destId="{1815FC71-791A-469D-8D23-FCC5D3F84AA7}" srcOrd="1" destOrd="0" presId="urn:microsoft.com/office/officeart/2005/8/layout/orgChart1"/>
    <dgm:cxn modelId="{F4965C05-8818-476C-98F3-872BFD4B9A5A}" type="presParOf" srcId="{E1791B98-BDB8-4F3D-89E5-9EA0400A66A2}" destId="{A3BA191E-B1C4-434F-ACF7-C4053477687B}" srcOrd="1" destOrd="0" presId="urn:microsoft.com/office/officeart/2005/8/layout/orgChart1"/>
    <dgm:cxn modelId="{630E2106-89C7-4C18-BDEE-33616825A0DF}" type="presParOf" srcId="{E1791B98-BDB8-4F3D-89E5-9EA0400A66A2}" destId="{6CB856E8-EB1A-4324-AB9A-D5BC85ADCD91}" srcOrd="2" destOrd="0" presId="urn:microsoft.com/office/officeart/2005/8/layout/orgChart1"/>
    <dgm:cxn modelId="{6CD44311-07A0-4648-A8D6-3BB061ACD62A}" type="presParOf" srcId="{58495979-379A-4F2E-898B-3BD045CC8810}" destId="{C5BBBA24-9E89-4D0C-B291-A1BC14474169}" srcOrd="2" destOrd="0" presId="urn:microsoft.com/office/officeart/2005/8/layout/orgChart1"/>
    <dgm:cxn modelId="{C3D71879-BFA5-4D1A-A4AE-CA5D1EEAB32C}" type="presParOf" srcId="{58495979-379A-4F2E-898B-3BD045CC8810}" destId="{22C67D63-8A8B-4B91-81C4-5266F8346A55}" srcOrd="3" destOrd="0" presId="urn:microsoft.com/office/officeart/2005/8/layout/orgChart1"/>
    <dgm:cxn modelId="{42D9281C-85B1-46FB-89BD-56120069D99A}" type="presParOf" srcId="{22C67D63-8A8B-4B91-81C4-5266F8346A55}" destId="{01EBA9DB-FA18-4E3C-B8AD-6495C1732AED}" srcOrd="0" destOrd="0" presId="urn:microsoft.com/office/officeart/2005/8/layout/orgChart1"/>
    <dgm:cxn modelId="{910765ED-F347-4065-BEAD-81F3A31E7D20}" type="presParOf" srcId="{01EBA9DB-FA18-4E3C-B8AD-6495C1732AED}" destId="{B0912301-DF8D-4EC6-9C73-336454B1E2FF}" srcOrd="0" destOrd="0" presId="urn:microsoft.com/office/officeart/2005/8/layout/orgChart1"/>
    <dgm:cxn modelId="{79872BEC-5BF5-4BB8-B250-2748CDE14D81}" type="presParOf" srcId="{01EBA9DB-FA18-4E3C-B8AD-6495C1732AED}" destId="{AFD37851-FC89-492A-A81C-7F4E8F166F52}" srcOrd="1" destOrd="0" presId="urn:microsoft.com/office/officeart/2005/8/layout/orgChart1"/>
    <dgm:cxn modelId="{7BB62EDE-8291-45B1-A071-577AB8822EDD}" type="presParOf" srcId="{22C67D63-8A8B-4B91-81C4-5266F8346A55}" destId="{26669095-05FE-4DCD-9682-3B9A2A62C31C}" srcOrd="1" destOrd="0" presId="urn:microsoft.com/office/officeart/2005/8/layout/orgChart1"/>
    <dgm:cxn modelId="{DA6A58B2-1112-4A6D-9692-7C15405CC61C}" type="presParOf" srcId="{22C67D63-8A8B-4B91-81C4-5266F8346A55}" destId="{513CE28A-C646-43FE-B682-E9DD879EB5F5}" srcOrd="2" destOrd="0" presId="urn:microsoft.com/office/officeart/2005/8/layout/orgChart1"/>
    <dgm:cxn modelId="{7EB73513-BEA3-42F5-AD9C-968B814861C6}" type="presParOf" srcId="{20AAF6BD-2447-4FDA-A96E-30B93A11B08F}" destId="{9D92746A-AAD0-4A49-A1D7-134B124C53CA}" srcOrd="2" destOrd="0" presId="urn:microsoft.com/office/officeart/2005/8/layout/orgChart1"/>
    <dgm:cxn modelId="{6E214445-24AD-467A-AF43-A0BBDB882CC1}" type="presParOf" srcId="{5AE12540-184D-42D1-9C39-F5CF2325D867}" destId="{9E0542D7-46A7-4F7E-B2A1-86580E0F540C}" srcOrd="2" destOrd="0" presId="urn:microsoft.com/office/officeart/2005/8/layout/orgChart1"/>
    <dgm:cxn modelId="{A0604B7C-DDDD-4D2E-94D2-5F9366C7FF14}" type="presParOf" srcId="{5AE12540-184D-42D1-9C39-F5CF2325D867}" destId="{DE413DF0-7242-4EA0-932F-84C7AB50487A}" srcOrd="3" destOrd="0" presId="urn:microsoft.com/office/officeart/2005/8/layout/orgChart1"/>
    <dgm:cxn modelId="{D577D827-602F-4335-A372-3345E5CF60DF}" type="presParOf" srcId="{DE413DF0-7242-4EA0-932F-84C7AB50487A}" destId="{A9AF50F6-838C-4D91-9AF1-8CC78BF91EB1}" srcOrd="0" destOrd="0" presId="urn:microsoft.com/office/officeart/2005/8/layout/orgChart1"/>
    <dgm:cxn modelId="{7FC3D1CB-8A36-4649-B464-E2C126B73480}" type="presParOf" srcId="{A9AF50F6-838C-4D91-9AF1-8CC78BF91EB1}" destId="{375D05BB-730A-4E4C-8E7C-951455DB2C2E}" srcOrd="0" destOrd="0" presId="urn:microsoft.com/office/officeart/2005/8/layout/orgChart1"/>
    <dgm:cxn modelId="{22202910-3805-4199-AFD5-AA16347BEC34}" type="presParOf" srcId="{A9AF50F6-838C-4D91-9AF1-8CC78BF91EB1}" destId="{0322A25A-728B-4B85-9CDB-AC0A0DD45548}" srcOrd="1" destOrd="0" presId="urn:microsoft.com/office/officeart/2005/8/layout/orgChart1"/>
    <dgm:cxn modelId="{005B22E2-178E-43BC-8574-3D5C21701F13}" type="presParOf" srcId="{DE413DF0-7242-4EA0-932F-84C7AB50487A}" destId="{565ACA7A-6468-4291-837A-37A5FCCA4557}" srcOrd="1" destOrd="0" presId="urn:microsoft.com/office/officeart/2005/8/layout/orgChart1"/>
    <dgm:cxn modelId="{A2046D51-D978-48F3-A65E-7F97B3CA997E}" type="presParOf" srcId="{565ACA7A-6468-4291-837A-37A5FCCA4557}" destId="{182FFDD7-8ACE-48E4-8A37-81812167CDA0}" srcOrd="0" destOrd="0" presId="urn:microsoft.com/office/officeart/2005/8/layout/orgChart1"/>
    <dgm:cxn modelId="{C3D19007-D93E-41F7-971A-D361CD7AF9DB}" type="presParOf" srcId="{565ACA7A-6468-4291-837A-37A5FCCA4557}" destId="{8A9DE087-FB0A-46C9-98D3-EB61B9827E7B}" srcOrd="1" destOrd="0" presId="urn:microsoft.com/office/officeart/2005/8/layout/orgChart1"/>
    <dgm:cxn modelId="{2AF653EA-2EDB-43A5-9624-BA2C60717BBD}" type="presParOf" srcId="{8A9DE087-FB0A-46C9-98D3-EB61B9827E7B}" destId="{AAF1557B-C1E6-4D37-A39E-A3DB853F72CB}" srcOrd="0" destOrd="0" presId="urn:microsoft.com/office/officeart/2005/8/layout/orgChart1"/>
    <dgm:cxn modelId="{9D8376B5-2BFB-4B06-B2C1-5F39677F1848}" type="presParOf" srcId="{AAF1557B-C1E6-4D37-A39E-A3DB853F72CB}" destId="{0C56AAB5-D6A4-454A-A938-5D6307AE9EE1}" srcOrd="0" destOrd="0" presId="urn:microsoft.com/office/officeart/2005/8/layout/orgChart1"/>
    <dgm:cxn modelId="{8FD89233-B221-49BC-A189-A68C1DB3D5AE}" type="presParOf" srcId="{AAF1557B-C1E6-4D37-A39E-A3DB853F72CB}" destId="{56FA6A51-9A5B-4EF7-A453-B2F76439C4B5}" srcOrd="1" destOrd="0" presId="urn:microsoft.com/office/officeart/2005/8/layout/orgChart1"/>
    <dgm:cxn modelId="{7E555921-6D3B-4895-BBA8-5508582F780F}" type="presParOf" srcId="{8A9DE087-FB0A-46C9-98D3-EB61B9827E7B}" destId="{B99E3A8E-206D-4E5C-A767-5D187CB361C4}" srcOrd="1" destOrd="0" presId="urn:microsoft.com/office/officeart/2005/8/layout/orgChart1"/>
    <dgm:cxn modelId="{A1F6E746-994A-4396-85FA-6B2DE2DC1BB3}" type="presParOf" srcId="{8A9DE087-FB0A-46C9-98D3-EB61B9827E7B}" destId="{EE560E4B-AC62-4551-8F66-6CE0DE54192E}" srcOrd="2" destOrd="0" presId="urn:microsoft.com/office/officeart/2005/8/layout/orgChart1"/>
    <dgm:cxn modelId="{90E031CA-A33A-493B-BF4C-A2E1DEA7B749}" type="presParOf" srcId="{565ACA7A-6468-4291-837A-37A5FCCA4557}" destId="{828B6F75-21C2-4476-B8C4-B96C1AB39B4D}" srcOrd="2" destOrd="0" presId="urn:microsoft.com/office/officeart/2005/8/layout/orgChart1"/>
    <dgm:cxn modelId="{2D1BAF90-05A1-41AD-A8FB-C904A5A5486F}" type="presParOf" srcId="{565ACA7A-6468-4291-837A-37A5FCCA4557}" destId="{7992DEBD-6DBF-4FB4-8895-65830E6B8A81}" srcOrd="3" destOrd="0" presId="urn:microsoft.com/office/officeart/2005/8/layout/orgChart1"/>
    <dgm:cxn modelId="{3E2580D1-E059-4086-9D85-B5E3AC54A2F3}" type="presParOf" srcId="{7992DEBD-6DBF-4FB4-8895-65830E6B8A81}" destId="{B1A126EB-1C26-460B-938A-7165F1BF3576}" srcOrd="0" destOrd="0" presId="urn:microsoft.com/office/officeart/2005/8/layout/orgChart1"/>
    <dgm:cxn modelId="{722A1A8D-DAFD-46DC-9C15-CAFF08E9102A}" type="presParOf" srcId="{B1A126EB-1C26-460B-938A-7165F1BF3576}" destId="{E8780FC0-9FAE-460F-8F91-E5FFA07286B3}" srcOrd="0" destOrd="0" presId="urn:microsoft.com/office/officeart/2005/8/layout/orgChart1"/>
    <dgm:cxn modelId="{46FE5673-1E9F-43AC-A684-C699925EE762}" type="presParOf" srcId="{B1A126EB-1C26-460B-938A-7165F1BF3576}" destId="{DCF80B8D-AEDB-4D63-9789-C5E40B440341}" srcOrd="1" destOrd="0" presId="urn:microsoft.com/office/officeart/2005/8/layout/orgChart1"/>
    <dgm:cxn modelId="{CBA69B05-459A-4397-8BFB-1595723955E6}" type="presParOf" srcId="{7992DEBD-6DBF-4FB4-8895-65830E6B8A81}" destId="{48C3C7C8-B8F0-4B42-9A06-C29461D73424}" srcOrd="1" destOrd="0" presId="urn:microsoft.com/office/officeart/2005/8/layout/orgChart1"/>
    <dgm:cxn modelId="{A1AD30BD-C3C4-4F2C-9FB7-577EF9C65BFC}" type="presParOf" srcId="{7992DEBD-6DBF-4FB4-8895-65830E6B8A81}" destId="{303AEE9A-0BC4-4F55-BE63-4FA0F1BC1383}" srcOrd="2" destOrd="0" presId="urn:microsoft.com/office/officeart/2005/8/layout/orgChart1"/>
    <dgm:cxn modelId="{D127BCC4-3DEE-4B42-A44B-0F7A9D3369CC}" type="presParOf" srcId="{DE413DF0-7242-4EA0-932F-84C7AB50487A}" destId="{347637C3-B436-476B-A5C6-56736EC26C44}" srcOrd="2" destOrd="0" presId="urn:microsoft.com/office/officeart/2005/8/layout/orgChart1"/>
    <dgm:cxn modelId="{7455ECF8-D995-4F30-B3A1-9AA041AF5EE7}" type="presParOf" srcId="{0811E4C3-A179-4556-AFA7-37DA18CBCDAA}" destId="{1C23AE40-EB40-40E2-BA18-E046C91A2F53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655B1E4-488E-48A0-B72A-F9F7017993A4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</dgm:pt>
    <dgm:pt modelId="{2B9C078B-AD23-41D8-8F62-84895976009C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CA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aramond" pitchFamily="18" charset="0"/>
              <a:cs typeface="Arial" charset="0"/>
            </a:rPr>
            <a:t>Matter</a:t>
          </a:r>
        </a:p>
      </dgm:t>
    </dgm:pt>
    <dgm:pt modelId="{D2203BC4-98B7-4D45-BA65-2C45D682C85A}" type="parTrans" cxnId="{A9DB88D5-F9E1-477C-A0C8-46282A05381C}">
      <dgm:prSet/>
      <dgm:spPr/>
      <dgm:t>
        <a:bodyPr/>
        <a:lstStyle/>
        <a:p>
          <a:endParaRPr lang="en-CA"/>
        </a:p>
      </dgm:t>
    </dgm:pt>
    <dgm:pt modelId="{0A3AC235-CC70-4181-9D76-4B0E57D82FFB}" type="sibTrans" cxnId="{A9DB88D5-F9E1-477C-A0C8-46282A05381C}">
      <dgm:prSet/>
      <dgm:spPr/>
      <dgm:t>
        <a:bodyPr/>
        <a:lstStyle/>
        <a:p>
          <a:endParaRPr lang="en-CA"/>
        </a:p>
      </dgm:t>
    </dgm:pt>
    <dgm:pt modelId="{0370EEC7-A18D-4DD6-AFA3-9CB1B05DEB43}">
      <dgm:prSet custT="1"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CA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aramond" pitchFamily="18" charset="0"/>
              <a:cs typeface="Arial" charset="0"/>
            </a:rPr>
            <a:t>Pure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CA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aramond" pitchFamily="18" charset="0"/>
              <a:cs typeface="Arial" charset="0"/>
            </a:rPr>
            <a:t>Substances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CA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aramond" pitchFamily="18" charset="0"/>
              <a:cs typeface="Arial" charset="0"/>
            </a:rPr>
            <a:t> </a:t>
          </a:r>
        </a:p>
      </dgm:t>
    </dgm:pt>
    <dgm:pt modelId="{1E2236C1-4696-471B-ABAE-CD08967DCAB3}" type="parTrans" cxnId="{1D4BF60D-9B8B-413F-B8D8-A654215C87B8}">
      <dgm:prSet/>
      <dgm:spPr/>
      <dgm:t>
        <a:bodyPr/>
        <a:lstStyle/>
        <a:p>
          <a:endParaRPr lang="en-CA"/>
        </a:p>
      </dgm:t>
    </dgm:pt>
    <dgm:pt modelId="{EE20EC23-2C43-4860-9065-50F53EC89A33}" type="sibTrans" cxnId="{1D4BF60D-9B8B-413F-B8D8-A654215C87B8}">
      <dgm:prSet/>
      <dgm:spPr/>
      <dgm:t>
        <a:bodyPr/>
        <a:lstStyle/>
        <a:p>
          <a:endParaRPr lang="en-CA"/>
        </a:p>
      </dgm:t>
    </dgm:pt>
    <dgm:pt modelId="{F244B00A-4762-434C-BF9F-A89909997117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CA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aramond" pitchFamily="18" charset="0"/>
              <a:cs typeface="Arial" charset="0"/>
            </a:rPr>
            <a:t>Elements</a:t>
          </a:r>
        </a:p>
      </dgm:t>
    </dgm:pt>
    <dgm:pt modelId="{B8A3D94B-9F60-4C0A-B0BF-DE2933060298}" type="parTrans" cxnId="{1775F793-3EB4-4DC0-A4A7-305870E5E060}">
      <dgm:prSet/>
      <dgm:spPr/>
      <dgm:t>
        <a:bodyPr/>
        <a:lstStyle/>
        <a:p>
          <a:endParaRPr lang="en-CA"/>
        </a:p>
      </dgm:t>
    </dgm:pt>
    <dgm:pt modelId="{7AF8FECB-248B-474C-89C7-246FEB0ADF0C}" type="sibTrans" cxnId="{1775F793-3EB4-4DC0-A4A7-305870E5E060}">
      <dgm:prSet/>
      <dgm:spPr/>
      <dgm:t>
        <a:bodyPr/>
        <a:lstStyle/>
        <a:p>
          <a:endParaRPr lang="en-CA"/>
        </a:p>
      </dgm:t>
    </dgm:pt>
    <dgm:pt modelId="{7F909908-D52A-40E1-8658-5EE8D625C36D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CA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aramond" pitchFamily="18" charset="0"/>
              <a:cs typeface="Arial" charset="0"/>
            </a:rPr>
            <a:t>Compounds or Molecules</a:t>
          </a:r>
        </a:p>
      </dgm:t>
    </dgm:pt>
    <dgm:pt modelId="{F775A2FB-66A1-4B65-BFCF-3D0ED7823C53}" type="parTrans" cxnId="{C8B38E39-9F1F-4B8B-A7A7-8DEAF613B454}">
      <dgm:prSet/>
      <dgm:spPr/>
      <dgm:t>
        <a:bodyPr/>
        <a:lstStyle/>
        <a:p>
          <a:endParaRPr lang="en-CA"/>
        </a:p>
      </dgm:t>
    </dgm:pt>
    <dgm:pt modelId="{C1FCA9D1-707D-4C23-B723-2792FCCDC493}" type="sibTrans" cxnId="{C8B38E39-9F1F-4B8B-A7A7-8DEAF613B454}">
      <dgm:prSet/>
      <dgm:spPr/>
      <dgm:t>
        <a:bodyPr/>
        <a:lstStyle/>
        <a:p>
          <a:endParaRPr lang="en-CA"/>
        </a:p>
      </dgm:t>
    </dgm:pt>
    <dgm:pt modelId="{E3EFD216-3EFE-40C3-99A6-E69CB13E546B}">
      <dgm:prSet custT="1"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CA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aramond" pitchFamily="18" charset="0"/>
              <a:cs typeface="Arial" charset="0"/>
            </a:rPr>
            <a:t>Mixtures</a:t>
          </a:r>
          <a:r>
            <a:rPr kumimoji="0" lang="en-CA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aramond" pitchFamily="18" charset="0"/>
              <a:cs typeface="Arial" charset="0"/>
            </a:rPr>
            <a:t> </a:t>
          </a:r>
        </a:p>
      </dgm:t>
    </dgm:pt>
    <dgm:pt modelId="{AF9E59FB-316F-4055-80DF-4EF894A8F3CD}" type="parTrans" cxnId="{775B3964-2000-4E37-8735-387DB6036B6B}">
      <dgm:prSet/>
      <dgm:spPr/>
      <dgm:t>
        <a:bodyPr/>
        <a:lstStyle/>
        <a:p>
          <a:endParaRPr lang="en-CA"/>
        </a:p>
      </dgm:t>
    </dgm:pt>
    <dgm:pt modelId="{8689A3FA-AB2B-4CB0-BB81-262C04F994DF}" type="sibTrans" cxnId="{775B3964-2000-4E37-8735-387DB6036B6B}">
      <dgm:prSet/>
      <dgm:spPr/>
      <dgm:t>
        <a:bodyPr/>
        <a:lstStyle/>
        <a:p>
          <a:endParaRPr lang="en-CA"/>
        </a:p>
      </dgm:t>
    </dgm:pt>
    <dgm:pt modelId="{3C00E7DA-A170-4133-BC0E-B5F6B8D8B9EE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CA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aramond" pitchFamily="18" charset="0"/>
              <a:cs typeface="Arial" charset="0"/>
            </a:rPr>
            <a:t>Homogeneous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CA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aramond" pitchFamily="18" charset="0"/>
              <a:cs typeface="Arial" charset="0"/>
            </a:rPr>
            <a:t>Mixtures or Solutions</a:t>
          </a:r>
        </a:p>
      </dgm:t>
    </dgm:pt>
    <dgm:pt modelId="{6048B3AA-4C0C-47D9-8733-6CA9D0490E23}" type="parTrans" cxnId="{2B31E0EE-6989-4AE8-B9DD-3F747CA11D87}">
      <dgm:prSet/>
      <dgm:spPr/>
      <dgm:t>
        <a:bodyPr/>
        <a:lstStyle/>
        <a:p>
          <a:endParaRPr lang="en-CA"/>
        </a:p>
      </dgm:t>
    </dgm:pt>
    <dgm:pt modelId="{B62FFC5E-11CE-425E-AAAF-A8AB44A4C59C}" type="sibTrans" cxnId="{2B31E0EE-6989-4AE8-B9DD-3F747CA11D87}">
      <dgm:prSet/>
      <dgm:spPr/>
      <dgm:t>
        <a:bodyPr/>
        <a:lstStyle/>
        <a:p>
          <a:endParaRPr lang="en-CA"/>
        </a:p>
      </dgm:t>
    </dgm:pt>
    <dgm:pt modelId="{2092C742-43B5-4348-B7E2-1C1F1CA032E6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CA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aramond" pitchFamily="18" charset="0"/>
              <a:cs typeface="Arial" charset="0"/>
            </a:rPr>
            <a:t>Heterogeneous Mixtures</a:t>
          </a:r>
        </a:p>
      </dgm:t>
    </dgm:pt>
    <dgm:pt modelId="{48F48461-FAC8-4D40-8760-DC693B4B088C}" type="sibTrans" cxnId="{F7BA8D6A-9184-4FD4-9FB6-4D15D6938504}">
      <dgm:prSet/>
      <dgm:spPr/>
      <dgm:t>
        <a:bodyPr/>
        <a:lstStyle/>
        <a:p>
          <a:endParaRPr lang="en-CA"/>
        </a:p>
      </dgm:t>
    </dgm:pt>
    <dgm:pt modelId="{DFCE1F8B-28F2-4459-A4F6-001702472B27}" type="parTrans" cxnId="{F7BA8D6A-9184-4FD4-9FB6-4D15D6938504}">
      <dgm:prSet/>
      <dgm:spPr/>
      <dgm:t>
        <a:bodyPr/>
        <a:lstStyle/>
        <a:p>
          <a:endParaRPr lang="en-CA"/>
        </a:p>
      </dgm:t>
    </dgm:pt>
    <dgm:pt modelId="{21E08897-9ACD-412B-8F23-08CBFFAB3048}" type="pres">
      <dgm:prSet presAssocID="{8655B1E4-488E-48A0-B72A-F9F7017993A4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0811E4C3-A179-4556-AFA7-37DA18CBCDAA}" type="pres">
      <dgm:prSet presAssocID="{2B9C078B-AD23-41D8-8F62-84895976009C}" presName="hierRoot1" presStyleCnt="0">
        <dgm:presLayoutVars>
          <dgm:hierBranch/>
        </dgm:presLayoutVars>
      </dgm:prSet>
      <dgm:spPr/>
    </dgm:pt>
    <dgm:pt modelId="{B5758713-0008-44FF-9A16-D4BAA687F3EF}" type="pres">
      <dgm:prSet presAssocID="{2B9C078B-AD23-41D8-8F62-84895976009C}" presName="rootComposite1" presStyleCnt="0"/>
      <dgm:spPr/>
    </dgm:pt>
    <dgm:pt modelId="{726B8528-CB68-487B-AE94-4F463600C2D8}" type="pres">
      <dgm:prSet presAssocID="{2B9C078B-AD23-41D8-8F62-84895976009C}" presName="rootText1" presStyleLbl="node0" presStyleIdx="0" presStyleCnt="1" custLinFactY="-5958" custLinFactNeighborY="-100000">
        <dgm:presLayoutVars>
          <dgm:chPref val="3"/>
        </dgm:presLayoutVars>
      </dgm:prSet>
      <dgm:spPr/>
      <dgm:t>
        <a:bodyPr/>
        <a:lstStyle/>
        <a:p>
          <a:endParaRPr lang="en-CA"/>
        </a:p>
      </dgm:t>
    </dgm:pt>
    <dgm:pt modelId="{D597D255-04CF-428D-8B29-CB9141D0E97A}" type="pres">
      <dgm:prSet presAssocID="{2B9C078B-AD23-41D8-8F62-84895976009C}" presName="rootConnector1" presStyleLbl="node1" presStyleIdx="0" presStyleCnt="0"/>
      <dgm:spPr/>
      <dgm:t>
        <a:bodyPr/>
        <a:lstStyle/>
        <a:p>
          <a:endParaRPr lang="en-CA"/>
        </a:p>
      </dgm:t>
    </dgm:pt>
    <dgm:pt modelId="{5AE12540-184D-42D1-9C39-F5CF2325D867}" type="pres">
      <dgm:prSet presAssocID="{2B9C078B-AD23-41D8-8F62-84895976009C}" presName="hierChild2" presStyleCnt="0"/>
      <dgm:spPr/>
    </dgm:pt>
    <dgm:pt modelId="{828BB51F-E614-46E7-A00E-2B05CC4A91BC}" type="pres">
      <dgm:prSet presAssocID="{1E2236C1-4696-471B-ABAE-CD08967DCAB3}" presName="Name35" presStyleLbl="parChTrans1D2" presStyleIdx="0" presStyleCnt="2"/>
      <dgm:spPr/>
      <dgm:t>
        <a:bodyPr/>
        <a:lstStyle/>
        <a:p>
          <a:endParaRPr lang="en-CA"/>
        </a:p>
      </dgm:t>
    </dgm:pt>
    <dgm:pt modelId="{20AAF6BD-2447-4FDA-A96E-30B93A11B08F}" type="pres">
      <dgm:prSet presAssocID="{0370EEC7-A18D-4DD6-AFA3-9CB1B05DEB43}" presName="hierRoot2" presStyleCnt="0">
        <dgm:presLayoutVars>
          <dgm:hierBranch/>
        </dgm:presLayoutVars>
      </dgm:prSet>
      <dgm:spPr/>
    </dgm:pt>
    <dgm:pt modelId="{C1502A85-227F-406E-9C10-F27CABCE1B8D}" type="pres">
      <dgm:prSet presAssocID="{0370EEC7-A18D-4DD6-AFA3-9CB1B05DEB43}" presName="rootComposite" presStyleCnt="0"/>
      <dgm:spPr/>
    </dgm:pt>
    <dgm:pt modelId="{38E4FEFC-2E05-44E3-9712-58C0E3201E74}" type="pres">
      <dgm:prSet presAssocID="{0370EEC7-A18D-4DD6-AFA3-9CB1B05DEB43}" presName="rootText" presStyleLbl="node2" presStyleIdx="0" presStyleCnt="2" custScaleX="159265" custLinFactNeighborY="-90715">
        <dgm:presLayoutVars>
          <dgm:chPref val="3"/>
        </dgm:presLayoutVars>
      </dgm:prSet>
      <dgm:spPr/>
      <dgm:t>
        <a:bodyPr/>
        <a:lstStyle/>
        <a:p>
          <a:endParaRPr lang="en-CA"/>
        </a:p>
      </dgm:t>
    </dgm:pt>
    <dgm:pt modelId="{1D0A42B8-0733-4BA0-99B1-2EC24DE189B9}" type="pres">
      <dgm:prSet presAssocID="{0370EEC7-A18D-4DD6-AFA3-9CB1B05DEB43}" presName="rootConnector" presStyleLbl="node2" presStyleIdx="0" presStyleCnt="2"/>
      <dgm:spPr/>
      <dgm:t>
        <a:bodyPr/>
        <a:lstStyle/>
        <a:p>
          <a:endParaRPr lang="en-CA"/>
        </a:p>
      </dgm:t>
    </dgm:pt>
    <dgm:pt modelId="{58495979-379A-4F2E-898B-3BD045CC8810}" type="pres">
      <dgm:prSet presAssocID="{0370EEC7-A18D-4DD6-AFA3-9CB1B05DEB43}" presName="hierChild4" presStyleCnt="0"/>
      <dgm:spPr/>
    </dgm:pt>
    <dgm:pt modelId="{359EC58D-151E-4B58-9D6D-80D3355F6004}" type="pres">
      <dgm:prSet presAssocID="{B8A3D94B-9F60-4C0A-B0BF-DE2933060298}" presName="Name35" presStyleLbl="parChTrans1D3" presStyleIdx="0" presStyleCnt="4"/>
      <dgm:spPr/>
      <dgm:t>
        <a:bodyPr/>
        <a:lstStyle/>
        <a:p>
          <a:endParaRPr lang="en-CA"/>
        </a:p>
      </dgm:t>
    </dgm:pt>
    <dgm:pt modelId="{E1791B98-BDB8-4F3D-89E5-9EA0400A66A2}" type="pres">
      <dgm:prSet presAssocID="{F244B00A-4762-434C-BF9F-A89909997117}" presName="hierRoot2" presStyleCnt="0">
        <dgm:presLayoutVars>
          <dgm:hierBranch val="r"/>
        </dgm:presLayoutVars>
      </dgm:prSet>
      <dgm:spPr/>
    </dgm:pt>
    <dgm:pt modelId="{358237E4-8AC0-446F-AA30-42B4AF7FCB3B}" type="pres">
      <dgm:prSet presAssocID="{F244B00A-4762-434C-BF9F-A89909997117}" presName="rootComposite" presStyleCnt="0"/>
      <dgm:spPr/>
    </dgm:pt>
    <dgm:pt modelId="{BE80BCF9-6AFC-4802-ABB8-C636F6F99ABD}" type="pres">
      <dgm:prSet presAssocID="{F244B00A-4762-434C-BF9F-A89909997117}" presName="rootText" presStyleLbl="node3" presStyleIdx="0" presStyleCnt="4">
        <dgm:presLayoutVars>
          <dgm:chPref val="3"/>
        </dgm:presLayoutVars>
      </dgm:prSet>
      <dgm:spPr/>
      <dgm:t>
        <a:bodyPr/>
        <a:lstStyle/>
        <a:p>
          <a:endParaRPr lang="en-CA"/>
        </a:p>
      </dgm:t>
    </dgm:pt>
    <dgm:pt modelId="{1815FC71-791A-469D-8D23-FCC5D3F84AA7}" type="pres">
      <dgm:prSet presAssocID="{F244B00A-4762-434C-BF9F-A89909997117}" presName="rootConnector" presStyleLbl="node3" presStyleIdx="0" presStyleCnt="4"/>
      <dgm:spPr/>
      <dgm:t>
        <a:bodyPr/>
        <a:lstStyle/>
        <a:p>
          <a:endParaRPr lang="en-CA"/>
        </a:p>
      </dgm:t>
    </dgm:pt>
    <dgm:pt modelId="{A3BA191E-B1C4-434F-ACF7-C4053477687B}" type="pres">
      <dgm:prSet presAssocID="{F244B00A-4762-434C-BF9F-A89909997117}" presName="hierChild4" presStyleCnt="0"/>
      <dgm:spPr/>
    </dgm:pt>
    <dgm:pt modelId="{6CB856E8-EB1A-4324-AB9A-D5BC85ADCD91}" type="pres">
      <dgm:prSet presAssocID="{F244B00A-4762-434C-BF9F-A89909997117}" presName="hierChild5" presStyleCnt="0"/>
      <dgm:spPr/>
    </dgm:pt>
    <dgm:pt modelId="{C5BBBA24-9E89-4D0C-B291-A1BC14474169}" type="pres">
      <dgm:prSet presAssocID="{F775A2FB-66A1-4B65-BFCF-3D0ED7823C53}" presName="Name35" presStyleLbl="parChTrans1D3" presStyleIdx="1" presStyleCnt="4"/>
      <dgm:spPr/>
      <dgm:t>
        <a:bodyPr/>
        <a:lstStyle/>
        <a:p>
          <a:endParaRPr lang="en-CA"/>
        </a:p>
      </dgm:t>
    </dgm:pt>
    <dgm:pt modelId="{22C67D63-8A8B-4B91-81C4-5266F8346A55}" type="pres">
      <dgm:prSet presAssocID="{7F909908-D52A-40E1-8658-5EE8D625C36D}" presName="hierRoot2" presStyleCnt="0">
        <dgm:presLayoutVars>
          <dgm:hierBranch val="r"/>
        </dgm:presLayoutVars>
      </dgm:prSet>
      <dgm:spPr/>
    </dgm:pt>
    <dgm:pt modelId="{01EBA9DB-FA18-4E3C-B8AD-6495C1732AED}" type="pres">
      <dgm:prSet presAssocID="{7F909908-D52A-40E1-8658-5EE8D625C36D}" presName="rootComposite" presStyleCnt="0"/>
      <dgm:spPr/>
    </dgm:pt>
    <dgm:pt modelId="{B0912301-DF8D-4EC6-9C73-336454B1E2FF}" type="pres">
      <dgm:prSet presAssocID="{7F909908-D52A-40E1-8658-5EE8D625C36D}" presName="rootText" presStyleLbl="node3" presStyleIdx="1" presStyleCnt="4">
        <dgm:presLayoutVars>
          <dgm:chPref val="3"/>
        </dgm:presLayoutVars>
      </dgm:prSet>
      <dgm:spPr/>
      <dgm:t>
        <a:bodyPr/>
        <a:lstStyle/>
        <a:p>
          <a:endParaRPr lang="en-CA"/>
        </a:p>
      </dgm:t>
    </dgm:pt>
    <dgm:pt modelId="{AFD37851-FC89-492A-A81C-7F4E8F166F52}" type="pres">
      <dgm:prSet presAssocID="{7F909908-D52A-40E1-8658-5EE8D625C36D}" presName="rootConnector" presStyleLbl="node3" presStyleIdx="1" presStyleCnt="4"/>
      <dgm:spPr/>
      <dgm:t>
        <a:bodyPr/>
        <a:lstStyle/>
        <a:p>
          <a:endParaRPr lang="en-CA"/>
        </a:p>
      </dgm:t>
    </dgm:pt>
    <dgm:pt modelId="{26669095-05FE-4DCD-9682-3B9A2A62C31C}" type="pres">
      <dgm:prSet presAssocID="{7F909908-D52A-40E1-8658-5EE8D625C36D}" presName="hierChild4" presStyleCnt="0"/>
      <dgm:spPr/>
    </dgm:pt>
    <dgm:pt modelId="{513CE28A-C646-43FE-B682-E9DD879EB5F5}" type="pres">
      <dgm:prSet presAssocID="{7F909908-D52A-40E1-8658-5EE8D625C36D}" presName="hierChild5" presStyleCnt="0"/>
      <dgm:spPr/>
    </dgm:pt>
    <dgm:pt modelId="{9D92746A-AAD0-4A49-A1D7-134B124C53CA}" type="pres">
      <dgm:prSet presAssocID="{0370EEC7-A18D-4DD6-AFA3-9CB1B05DEB43}" presName="hierChild5" presStyleCnt="0"/>
      <dgm:spPr/>
    </dgm:pt>
    <dgm:pt modelId="{9E0542D7-46A7-4F7E-B2A1-86580E0F540C}" type="pres">
      <dgm:prSet presAssocID="{AF9E59FB-316F-4055-80DF-4EF894A8F3CD}" presName="Name35" presStyleLbl="parChTrans1D2" presStyleIdx="1" presStyleCnt="2"/>
      <dgm:spPr/>
      <dgm:t>
        <a:bodyPr/>
        <a:lstStyle/>
        <a:p>
          <a:endParaRPr lang="en-CA"/>
        </a:p>
      </dgm:t>
    </dgm:pt>
    <dgm:pt modelId="{DE413DF0-7242-4EA0-932F-84C7AB50487A}" type="pres">
      <dgm:prSet presAssocID="{E3EFD216-3EFE-40C3-99A6-E69CB13E546B}" presName="hierRoot2" presStyleCnt="0">
        <dgm:presLayoutVars>
          <dgm:hierBranch/>
        </dgm:presLayoutVars>
      </dgm:prSet>
      <dgm:spPr/>
    </dgm:pt>
    <dgm:pt modelId="{A9AF50F6-838C-4D91-9AF1-8CC78BF91EB1}" type="pres">
      <dgm:prSet presAssocID="{E3EFD216-3EFE-40C3-99A6-E69CB13E546B}" presName="rootComposite" presStyleCnt="0"/>
      <dgm:spPr/>
    </dgm:pt>
    <dgm:pt modelId="{375D05BB-730A-4E4C-8E7C-951455DB2C2E}" type="pres">
      <dgm:prSet presAssocID="{E3EFD216-3EFE-40C3-99A6-E69CB13E546B}" presName="rootText" presStyleLbl="node2" presStyleIdx="1" presStyleCnt="2" custLinFactNeighborY="-90715">
        <dgm:presLayoutVars>
          <dgm:chPref val="3"/>
        </dgm:presLayoutVars>
      </dgm:prSet>
      <dgm:spPr/>
      <dgm:t>
        <a:bodyPr/>
        <a:lstStyle/>
        <a:p>
          <a:endParaRPr lang="en-CA"/>
        </a:p>
      </dgm:t>
    </dgm:pt>
    <dgm:pt modelId="{0322A25A-728B-4B85-9CDB-AC0A0DD45548}" type="pres">
      <dgm:prSet presAssocID="{E3EFD216-3EFE-40C3-99A6-E69CB13E546B}" presName="rootConnector" presStyleLbl="node2" presStyleIdx="1" presStyleCnt="2"/>
      <dgm:spPr/>
      <dgm:t>
        <a:bodyPr/>
        <a:lstStyle/>
        <a:p>
          <a:endParaRPr lang="en-CA"/>
        </a:p>
      </dgm:t>
    </dgm:pt>
    <dgm:pt modelId="{565ACA7A-6468-4291-837A-37A5FCCA4557}" type="pres">
      <dgm:prSet presAssocID="{E3EFD216-3EFE-40C3-99A6-E69CB13E546B}" presName="hierChild4" presStyleCnt="0"/>
      <dgm:spPr/>
    </dgm:pt>
    <dgm:pt modelId="{182FFDD7-8ACE-48E4-8A37-81812167CDA0}" type="pres">
      <dgm:prSet presAssocID="{6048B3AA-4C0C-47D9-8733-6CA9D0490E23}" presName="Name35" presStyleLbl="parChTrans1D3" presStyleIdx="2" presStyleCnt="4"/>
      <dgm:spPr/>
      <dgm:t>
        <a:bodyPr/>
        <a:lstStyle/>
        <a:p>
          <a:endParaRPr lang="en-CA"/>
        </a:p>
      </dgm:t>
    </dgm:pt>
    <dgm:pt modelId="{8A9DE087-FB0A-46C9-98D3-EB61B9827E7B}" type="pres">
      <dgm:prSet presAssocID="{3C00E7DA-A170-4133-BC0E-B5F6B8D8B9EE}" presName="hierRoot2" presStyleCnt="0">
        <dgm:presLayoutVars>
          <dgm:hierBranch val="r"/>
        </dgm:presLayoutVars>
      </dgm:prSet>
      <dgm:spPr/>
    </dgm:pt>
    <dgm:pt modelId="{AAF1557B-C1E6-4D37-A39E-A3DB853F72CB}" type="pres">
      <dgm:prSet presAssocID="{3C00E7DA-A170-4133-BC0E-B5F6B8D8B9EE}" presName="rootComposite" presStyleCnt="0"/>
      <dgm:spPr/>
    </dgm:pt>
    <dgm:pt modelId="{0C56AAB5-D6A4-454A-A938-5D6307AE9EE1}" type="pres">
      <dgm:prSet presAssocID="{3C00E7DA-A170-4133-BC0E-B5F6B8D8B9EE}" presName="rootText" presStyleLbl="node3" presStyleIdx="2" presStyleCnt="4">
        <dgm:presLayoutVars>
          <dgm:chPref val="3"/>
        </dgm:presLayoutVars>
      </dgm:prSet>
      <dgm:spPr/>
      <dgm:t>
        <a:bodyPr/>
        <a:lstStyle/>
        <a:p>
          <a:endParaRPr lang="en-CA"/>
        </a:p>
      </dgm:t>
    </dgm:pt>
    <dgm:pt modelId="{56FA6A51-9A5B-4EF7-A453-B2F76439C4B5}" type="pres">
      <dgm:prSet presAssocID="{3C00E7DA-A170-4133-BC0E-B5F6B8D8B9EE}" presName="rootConnector" presStyleLbl="node3" presStyleIdx="2" presStyleCnt="4"/>
      <dgm:spPr/>
      <dgm:t>
        <a:bodyPr/>
        <a:lstStyle/>
        <a:p>
          <a:endParaRPr lang="en-CA"/>
        </a:p>
      </dgm:t>
    </dgm:pt>
    <dgm:pt modelId="{B99E3A8E-206D-4E5C-A767-5D187CB361C4}" type="pres">
      <dgm:prSet presAssocID="{3C00E7DA-A170-4133-BC0E-B5F6B8D8B9EE}" presName="hierChild4" presStyleCnt="0"/>
      <dgm:spPr/>
    </dgm:pt>
    <dgm:pt modelId="{EE560E4B-AC62-4551-8F66-6CE0DE54192E}" type="pres">
      <dgm:prSet presAssocID="{3C00E7DA-A170-4133-BC0E-B5F6B8D8B9EE}" presName="hierChild5" presStyleCnt="0"/>
      <dgm:spPr/>
    </dgm:pt>
    <dgm:pt modelId="{828B6F75-21C2-4476-B8C4-B96C1AB39B4D}" type="pres">
      <dgm:prSet presAssocID="{DFCE1F8B-28F2-4459-A4F6-001702472B27}" presName="Name35" presStyleLbl="parChTrans1D3" presStyleIdx="3" presStyleCnt="4"/>
      <dgm:spPr/>
      <dgm:t>
        <a:bodyPr/>
        <a:lstStyle/>
        <a:p>
          <a:endParaRPr lang="en-CA"/>
        </a:p>
      </dgm:t>
    </dgm:pt>
    <dgm:pt modelId="{7992DEBD-6DBF-4FB4-8895-65830E6B8A81}" type="pres">
      <dgm:prSet presAssocID="{2092C742-43B5-4348-B7E2-1C1F1CA032E6}" presName="hierRoot2" presStyleCnt="0">
        <dgm:presLayoutVars>
          <dgm:hierBranch val="r"/>
        </dgm:presLayoutVars>
      </dgm:prSet>
      <dgm:spPr/>
    </dgm:pt>
    <dgm:pt modelId="{B1A126EB-1C26-460B-938A-7165F1BF3576}" type="pres">
      <dgm:prSet presAssocID="{2092C742-43B5-4348-B7E2-1C1F1CA032E6}" presName="rootComposite" presStyleCnt="0"/>
      <dgm:spPr/>
    </dgm:pt>
    <dgm:pt modelId="{E8780FC0-9FAE-460F-8F91-E5FFA07286B3}" type="pres">
      <dgm:prSet presAssocID="{2092C742-43B5-4348-B7E2-1C1F1CA032E6}" presName="rootText" presStyleLbl="node3" presStyleIdx="3" presStyleCnt="4">
        <dgm:presLayoutVars>
          <dgm:chPref val="3"/>
        </dgm:presLayoutVars>
      </dgm:prSet>
      <dgm:spPr/>
      <dgm:t>
        <a:bodyPr/>
        <a:lstStyle/>
        <a:p>
          <a:endParaRPr lang="en-CA"/>
        </a:p>
      </dgm:t>
    </dgm:pt>
    <dgm:pt modelId="{DCF80B8D-AEDB-4D63-9789-C5E40B440341}" type="pres">
      <dgm:prSet presAssocID="{2092C742-43B5-4348-B7E2-1C1F1CA032E6}" presName="rootConnector" presStyleLbl="node3" presStyleIdx="3" presStyleCnt="4"/>
      <dgm:spPr/>
      <dgm:t>
        <a:bodyPr/>
        <a:lstStyle/>
        <a:p>
          <a:endParaRPr lang="en-CA"/>
        </a:p>
      </dgm:t>
    </dgm:pt>
    <dgm:pt modelId="{48C3C7C8-B8F0-4B42-9A06-C29461D73424}" type="pres">
      <dgm:prSet presAssocID="{2092C742-43B5-4348-B7E2-1C1F1CA032E6}" presName="hierChild4" presStyleCnt="0"/>
      <dgm:spPr/>
    </dgm:pt>
    <dgm:pt modelId="{303AEE9A-0BC4-4F55-BE63-4FA0F1BC1383}" type="pres">
      <dgm:prSet presAssocID="{2092C742-43B5-4348-B7E2-1C1F1CA032E6}" presName="hierChild5" presStyleCnt="0"/>
      <dgm:spPr/>
    </dgm:pt>
    <dgm:pt modelId="{347637C3-B436-476B-A5C6-56736EC26C44}" type="pres">
      <dgm:prSet presAssocID="{E3EFD216-3EFE-40C3-99A6-E69CB13E546B}" presName="hierChild5" presStyleCnt="0"/>
      <dgm:spPr/>
    </dgm:pt>
    <dgm:pt modelId="{1C23AE40-EB40-40E2-BA18-E046C91A2F53}" type="pres">
      <dgm:prSet presAssocID="{2B9C078B-AD23-41D8-8F62-84895976009C}" presName="hierChild3" presStyleCnt="0"/>
      <dgm:spPr/>
    </dgm:pt>
  </dgm:ptLst>
  <dgm:cxnLst>
    <dgm:cxn modelId="{777A7FF5-B2F8-4253-8134-EAAD7E057B02}" type="presOf" srcId="{2B9C078B-AD23-41D8-8F62-84895976009C}" destId="{D597D255-04CF-428D-8B29-CB9141D0E97A}" srcOrd="1" destOrd="0" presId="urn:microsoft.com/office/officeart/2005/8/layout/orgChart1"/>
    <dgm:cxn modelId="{3B278B46-CB0D-43E9-84BC-1B2E1FE6CB53}" type="presOf" srcId="{F244B00A-4762-434C-BF9F-A89909997117}" destId="{1815FC71-791A-469D-8D23-FCC5D3F84AA7}" srcOrd="1" destOrd="0" presId="urn:microsoft.com/office/officeart/2005/8/layout/orgChart1"/>
    <dgm:cxn modelId="{2B31E0EE-6989-4AE8-B9DD-3F747CA11D87}" srcId="{E3EFD216-3EFE-40C3-99A6-E69CB13E546B}" destId="{3C00E7DA-A170-4133-BC0E-B5F6B8D8B9EE}" srcOrd="0" destOrd="0" parTransId="{6048B3AA-4C0C-47D9-8733-6CA9D0490E23}" sibTransId="{B62FFC5E-11CE-425E-AAAF-A8AB44A4C59C}"/>
    <dgm:cxn modelId="{A9DB88D5-F9E1-477C-A0C8-46282A05381C}" srcId="{8655B1E4-488E-48A0-B72A-F9F7017993A4}" destId="{2B9C078B-AD23-41D8-8F62-84895976009C}" srcOrd="0" destOrd="0" parTransId="{D2203BC4-98B7-4D45-BA65-2C45D682C85A}" sibTransId="{0A3AC235-CC70-4181-9D76-4B0E57D82FFB}"/>
    <dgm:cxn modelId="{7B64C585-A65E-461E-9036-0191600FA5D0}" type="presOf" srcId="{B8A3D94B-9F60-4C0A-B0BF-DE2933060298}" destId="{359EC58D-151E-4B58-9D6D-80D3355F6004}" srcOrd="0" destOrd="0" presId="urn:microsoft.com/office/officeart/2005/8/layout/orgChart1"/>
    <dgm:cxn modelId="{61584EC9-F970-48DB-9E7F-200A336B5E0D}" type="presOf" srcId="{E3EFD216-3EFE-40C3-99A6-E69CB13E546B}" destId="{375D05BB-730A-4E4C-8E7C-951455DB2C2E}" srcOrd="0" destOrd="0" presId="urn:microsoft.com/office/officeart/2005/8/layout/orgChart1"/>
    <dgm:cxn modelId="{7E00152C-BF4A-4259-92FA-3C7FA6DFF16B}" type="presOf" srcId="{3C00E7DA-A170-4133-BC0E-B5F6B8D8B9EE}" destId="{0C56AAB5-D6A4-454A-A938-5D6307AE9EE1}" srcOrd="0" destOrd="0" presId="urn:microsoft.com/office/officeart/2005/8/layout/orgChart1"/>
    <dgm:cxn modelId="{BCE0FDAB-EA8D-4211-AE93-F81FE438F6E6}" type="presOf" srcId="{F244B00A-4762-434C-BF9F-A89909997117}" destId="{BE80BCF9-6AFC-4802-ABB8-C636F6F99ABD}" srcOrd="0" destOrd="0" presId="urn:microsoft.com/office/officeart/2005/8/layout/orgChart1"/>
    <dgm:cxn modelId="{6293E6D1-203D-4914-89C6-2B5515106EC8}" type="presOf" srcId="{AF9E59FB-316F-4055-80DF-4EF894A8F3CD}" destId="{9E0542D7-46A7-4F7E-B2A1-86580E0F540C}" srcOrd="0" destOrd="0" presId="urn:microsoft.com/office/officeart/2005/8/layout/orgChart1"/>
    <dgm:cxn modelId="{6A4F5A26-179B-4765-BCC4-EB9C7A46648C}" type="presOf" srcId="{2092C742-43B5-4348-B7E2-1C1F1CA032E6}" destId="{DCF80B8D-AEDB-4D63-9789-C5E40B440341}" srcOrd="1" destOrd="0" presId="urn:microsoft.com/office/officeart/2005/8/layout/orgChart1"/>
    <dgm:cxn modelId="{C8B38E39-9F1F-4B8B-A7A7-8DEAF613B454}" srcId="{0370EEC7-A18D-4DD6-AFA3-9CB1B05DEB43}" destId="{7F909908-D52A-40E1-8658-5EE8D625C36D}" srcOrd="1" destOrd="0" parTransId="{F775A2FB-66A1-4B65-BFCF-3D0ED7823C53}" sibTransId="{C1FCA9D1-707D-4C23-B723-2792FCCDC493}"/>
    <dgm:cxn modelId="{B63E5A36-E6D0-4B73-AF6A-016D8D27A26E}" type="presOf" srcId="{DFCE1F8B-28F2-4459-A4F6-001702472B27}" destId="{828B6F75-21C2-4476-B8C4-B96C1AB39B4D}" srcOrd="0" destOrd="0" presId="urn:microsoft.com/office/officeart/2005/8/layout/orgChart1"/>
    <dgm:cxn modelId="{F66E5F76-C67D-4AB6-9676-E76384845A9E}" type="presOf" srcId="{2092C742-43B5-4348-B7E2-1C1F1CA032E6}" destId="{E8780FC0-9FAE-460F-8F91-E5FFA07286B3}" srcOrd="0" destOrd="0" presId="urn:microsoft.com/office/officeart/2005/8/layout/orgChart1"/>
    <dgm:cxn modelId="{CF6B3A10-ECD2-4BE4-A74B-4C7F38CECDBD}" type="presOf" srcId="{8655B1E4-488E-48A0-B72A-F9F7017993A4}" destId="{21E08897-9ACD-412B-8F23-08CBFFAB3048}" srcOrd="0" destOrd="0" presId="urn:microsoft.com/office/officeart/2005/8/layout/orgChart1"/>
    <dgm:cxn modelId="{A84FE1F3-50C4-4E36-8E57-877E17E69F40}" type="presOf" srcId="{7F909908-D52A-40E1-8658-5EE8D625C36D}" destId="{B0912301-DF8D-4EC6-9C73-336454B1E2FF}" srcOrd="0" destOrd="0" presId="urn:microsoft.com/office/officeart/2005/8/layout/orgChart1"/>
    <dgm:cxn modelId="{F7BA8D6A-9184-4FD4-9FB6-4D15D6938504}" srcId="{E3EFD216-3EFE-40C3-99A6-E69CB13E546B}" destId="{2092C742-43B5-4348-B7E2-1C1F1CA032E6}" srcOrd="1" destOrd="0" parTransId="{DFCE1F8B-28F2-4459-A4F6-001702472B27}" sibTransId="{48F48461-FAC8-4D40-8760-DC693B4B088C}"/>
    <dgm:cxn modelId="{E07BC3AD-5F84-4C38-8F73-46386D480311}" type="presOf" srcId="{6048B3AA-4C0C-47D9-8733-6CA9D0490E23}" destId="{182FFDD7-8ACE-48E4-8A37-81812167CDA0}" srcOrd="0" destOrd="0" presId="urn:microsoft.com/office/officeart/2005/8/layout/orgChart1"/>
    <dgm:cxn modelId="{0791C5D9-AA47-4EEA-AA5D-5EC10FA0F2FB}" type="presOf" srcId="{E3EFD216-3EFE-40C3-99A6-E69CB13E546B}" destId="{0322A25A-728B-4B85-9CDB-AC0A0DD45548}" srcOrd="1" destOrd="0" presId="urn:microsoft.com/office/officeart/2005/8/layout/orgChart1"/>
    <dgm:cxn modelId="{8773B5BC-7BA6-4F10-8DDA-D1AFF29C2D85}" type="presOf" srcId="{3C00E7DA-A170-4133-BC0E-B5F6B8D8B9EE}" destId="{56FA6A51-9A5B-4EF7-A453-B2F76439C4B5}" srcOrd="1" destOrd="0" presId="urn:microsoft.com/office/officeart/2005/8/layout/orgChart1"/>
    <dgm:cxn modelId="{F8BED374-722E-4194-B6E1-55C90AB93235}" type="presOf" srcId="{7F909908-D52A-40E1-8658-5EE8D625C36D}" destId="{AFD37851-FC89-492A-A81C-7F4E8F166F52}" srcOrd="1" destOrd="0" presId="urn:microsoft.com/office/officeart/2005/8/layout/orgChart1"/>
    <dgm:cxn modelId="{775B3964-2000-4E37-8735-387DB6036B6B}" srcId="{2B9C078B-AD23-41D8-8F62-84895976009C}" destId="{E3EFD216-3EFE-40C3-99A6-E69CB13E546B}" srcOrd="1" destOrd="0" parTransId="{AF9E59FB-316F-4055-80DF-4EF894A8F3CD}" sibTransId="{8689A3FA-AB2B-4CB0-BB81-262C04F994DF}"/>
    <dgm:cxn modelId="{466F9EE6-E983-452A-8C16-FC7A5943E846}" type="presOf" srcId="{2B9C078B-AD23-41D8-8F62-84895976009C}" destId="{726B8528-CB68-487B-AE94-4F463600C2D8}" srcOrd="0" destOrd="0" presId="urn:microsoft.com/office/officeart/2005/8/layout/orgChart1"/>
    <dgm:cxn modelId="{70EC3C3B-1EF5-4D61-A853-E4297B0F3782}" type="presOf" srcId="{0370EEC7-A18D-4DD6-AFA3-9CB1B05DEB43}" destId="{1D0A42B8-0733-4BA0-99B1-2EC24DE189B9}" srcOrd="1" destOrd="0" presId="urn:microsoft.com/office/officeart/2005/8/layout/orgChart1"/>
    <dgm:cxn modelId="{F19A4827-7AAA-4F24-A936-428E1AB6DECB}" type="presOf" srcId="{0370EEC7-A18D-4DD6-AFA3-9CB1B05DEB43}" destId="{38E4FEFC-2E05-44E3-9712-58C0E3201E74}" srcOrd="0" destOrd="0" presId="urn:microsoft.com/office/officeart/2005/8/layout/orgChart1"/>
    <dgm:cxn modelId="{1775F793-3EB4-4DC0-A4A7-305870E5E060}" srcId="{0370EEC7-A18D-4DD6-AFA3-9CB1B05DEB43}" destId="{F244B00A-4762-434C-BF9F-A89909997117}" srcOrd="0" destOrd="0" parTransId="{B8A3D94B-9F60-4C0A-B0BF-DE2933060298}" sibTransId="{7AF8FECB-248B-474C-89C7-246FEB0ADF0C}"/>
    <dgm:cxn modelId="{96E0BB43-3707-431A-AC62-B036275A747B}" type="presOf" srcId="{1E2236C1-4696-471B-ABAE-CD08967DCAB3}" destId="{828BB51F-E614-46E7-A00E-2B05CC4A91BC}" srcOrd="0" destOrd="0" presId="urn:microsoft.com/office/officeart/2005/8/layout/orgChart1"/>
    <dgm:cxn modelId="{CAA02535-51A2-49C1-8780-F7802BD64A85}" type="presOf" srcId="{F775A2FB-66A1-4B65-BFCF-3D0ED7823C53}" destId="{C5BBBA24-9E89-4D0C-B291-A1BC14474169}" srcOrd="0" destOrd="0" presId="urn:microsoft.com/office/officeart/2005/8/layout/orgChart1"/>
    <dgm:cxn modelId="{1D4BF60D-9B8B-413F-B8D8-A654215C87B8}" srcId="{2B9C078B-AD23-41D8-8F62-84895976009C}" destId="{0370EEC7-A18D-4DD6-AFA3-9CB1B05DEB43}" srcOrd="0" destOrd="0" parTransId="{1E2236C1-4696-471B-ABAE-CD08967DCAB3}" sibTransId="{EE20EC23-2C43-4860-9065-50F53EC89A33}"/>
    <dgm:cxn modelId="{196837AD-52A1-47AA-9400-A1113DC209C3}" type="presParOf" srcId="{21E08897-9ACD-412B-8F23-08CBFFAB3048}" destId="{0811E4C3-A179-4556-AFA7-37DA18CBCDAA}" srcOrd="0" destOrd="0" presId="urn:microsoft.com/office/officeart/2005/8/layout/orgChart1"/>
    <dgm:cxn modelId="{6BD57E2D-FE27-4A59-B024-7CC0D07FDB7D}" type="presParOf" srcId="{0811E4C3-A179-4556-AFA7-37DA18CBCDAA}" destId="{B5758713-0008-44FF-9A16-D4BAA687F3EF}" srcOrd="0" destOrd="0" presId="urn:microsoft.com/office/officeart/2005/8/layout/orgChart1"/>
    <dgm:cxn modelId="{932A3096-3D10-42E4-A7ED-FD21EE13C2B1}" type="presParOf" srcId="{B5758713-0008-44FF-9A16-D4BAA687F3EF}" destId="{726B8528-CB68-487B-AE94-4F463600C2D8}" srcOrd="0" destOrd="0" presId="urn:microsoft.com/office/officeart/2005/8/layout/orgChart1"/>
    <dgm:cxn modelId="{3FD57F06-BBD6-430E-9CFE-DBFE9256B5F9}" type="presParOf" srcId="{B5758713-0008-44FF-9A16-D4BAA687F3EF}" destId="{D597D255-04CF-428D-8B29-CB9141D0E97A}" srcOrd="1" destOrd="0" presId="urn:microsoft.com/office/officeart/2005/8/layout/orgChart1"/>
    <dgm:cxn modelId="{D964DF49-BFCB-4481-AE6A-58EA75A4616C}" type="presParOf" srcId="{0811E4C3-A179-4556-AFA7-37DA18CBCDAA}" destId="{5AE12540-184D-42D1-9C39-F5CF2325D867}" srcOrd="1" destOrd="0" presId="urn:microsoft.com/office/officeart/2005/8/layout/orgChart1"/>
    <dgm:cxn modelId="{8F8AC37B-4AE1-40FB-9EBC-C09EFC0719B1}" type="presParOf" srcId="{5AE12540-184D-42D1-9C39-F5CF2325D867}" destId="{828BB51F-E614-46E7-A00E-2B05CC4A91BC}" srcOrd="0" destOrd="0" presId="urn:microsoft.com/office/officeart/2005/8/layout/orgChart1"/>
    <dgm:cxn modelId="{30F9977F-8193-4DFE-8743-693165852031}" type="presParOf" srcId="{5AE12540-184D-42D1-9C39-F5CF2325D867}" destId="{20AAF6BD-2447-4FDA-A96E-30B93A11B08F}" srcOrd="1" destOrd="0" presId="urn:microsoft.com/office/officeart/2005/8/layout/orgChart1"/>
    <dgm:cxn modelId="{DDDEAA86-2000-4F07-AF3A-4C839166B67E}" type="presParOf" srcId="{20AAF6BD-2447-4FDA-A96E-30B93A11B08F}" destId="{C1502A85-227F-406E-9C10-F27CABCE1B8D}" srcOrd="0" destOrd="0" presId="urn:microsoft.com/office/officeart/2005/8/layout/orgChart1"/>
    <dgm:cxn modelId="{665CCCC4-02E0-4420-B4C1-B9D942B3E1B7}" type="presParOf" srcId="{C1502A85-227F-406E-9C10-F27CABCE1B8D}" destId="{38E4FEFC-2E05-44E3-9712-58C0E3201E74}" srcOrd="0" destOrd="0" presId="urn:microsoft.com/office/officeart/2005/8/layout/orgChart1"/>
    <dgm:cxn modelId="{9553AED6-6A22-42B9-B2FC-9019590E2E4F}" type="presParOf" srcId="{C1502A85-227F-406E-9C10-F27CABCE1B8D}" destId="{1D0A42B8-0733-4BA0-99B1-2EC24DE189B9}" srcOrd="1" destOrd="0" presId="urn:microsoft.com/office/officeart/2005/8/layout/orgChart1"/>
    <dgm:cxn modelId="{4FE85438-EE2E-46C9-8498-A1021E4EA894}" type="presParOf" srcId="{20AAF6BD-2447-4FDA-A96E-30B93A11B08F}" destId="{58495979-379A-4F2E-898B-3BD045CC8810}" srcOrd="1" destOrd="0" presId="urn:microsoft.com/office/officeart/2005/8/layout/orgChart1"/>
    <dgm:cxn modelId="{ED654FC4-C007-441A-8FC8-37672FBC2990}" type="presParOf" srcId="{58495979-379A-4F2E-898B-3BD045CC8810}" destId="{359EC58D-151E-4B58-9D6D-80D3355F6004}" srcOrd="0" destOrd="0" presId="urn:microsoft.com/office/officeart/2005/8/layout/orgChart1"/>
    <dgm:cxn modelId="{A8D9E431-1CCE-4CC9-A700-076CAB7C508F}" type="presParOf" srcId="{58495979-379A-4F2E-898B-3BD045CC8810}" destId="{E1791B98-BDB8-4F3D-89E5-9EA0400A66A2}" srcOrd="1" destOrd="0" presId="urn:microsoft.com/office/officeart/2005/8/layout/orgChart1"/>
    <dgm:cxn modelId="{E053FC8F-5E85-4619-982D-C8CBA320B259}" type="presParOf" srcId="{E1791B98-BDB8-4F3D-89E5-9EA0400A66A2}" destId="{358237E4-8AC0-446F-AA30-42B4AF7FCB3B}" srcOrd="0" destOrd="0" presId="urn:microsoft.com/office/officeart/2005/8/layout/orgChart1"/>
    <dgm:cxn modelId="{26B80C54-4075-43C1-843C-99782AFEF3CC}" type="presParOf" srcId="{358237E4-8AC0-446F-AA30-42B4AF7FCB3B}" destId="{BE80BCF9-6AFC-4802-ABB8-C636F6F99ABD}" srcOrd="0" destOrd="0" presId="urn:microsoft.com/office/officeart/2005/8/layout/orgChart1"/>
    <dgm:cxn modelId="{1A22B8FF-5FC7-44CB-ACEA-C6D42C46556D}" type="presParOf" srcId="{358237E4-8AC0-446F-AA30-42B4AF7FCB3B}" destId="{1815FC71-791A-469D-8D23-FCC5D3F84AA7}" srcOrd="1" destOrd="0" presId="urn:microsoft.com/office/officeart/2005/8/layout/orgChart1"/>
    <dgm:cxn modelId="{62EFB87B-92CF-406C-A237-BA34D8A77B2D}" type="presParOf" srcId="{E1791B98-BDB8-4F3D-89E5-9EA0400A66A2}" destId="{A3BA191E-B1C4-434F-ACF7-C4053477687B}" srcOrd="1" destOrd="0" presId="urn:microsoft.com/office/officeart/2005/8/layout/orgChart1"/>
    <dgm:cxn modelId="{539387B1-094A-4B61-829F-55CF5C5CEC71}" type="presParOf" srcId="{E1791B98-BDB8-4F3D-89E5-9EA0400A66A2}" destId="{6CB856E8-EB1A-4324-AB9A-D5BC85ADCD91}" srcOrd="2" destOrd="0" presId="urn:microsoft.com/office/officeart/2005/8/layout/orgChart1"/>
    <dgm:cxn modelId="{1F1352ED-5106-4C43-9683-639DFBF61B69}" type="presParOf" srcId="{58495979-379A-4F2E-898B-3BD045CC8810}" destId="{C5BBBA24-9E89-4D0C-B291-A1BC14474169}" srcOrd="2" destOrd="0" presId="urn:microsoft.com/office/officeart/2005/8/layout/orgChart1"/>
    <dgm:cxn modelId="{3A730E17-CFC1-4773-8BD1-DB0E66E7DC62}" type="presParOf" srcId="{58495979-379A-4F2E-898B-3BD045CC8810}" destId="{22C67D63-8A8B-4B91-81C4-5266F8346A55}" srcOrd="3" destOrd="0" presId="urn:microsoft.com/office/officeart/2005/8/layout/orgChart1"/>
    <dgm:cxn modelId="{81D3CB7A-8BE6-4D96-8EA0-8E97B56A82B9}" type="presParOf" srcId="{22C67D63-8A8B-4B91-81C4-5266F8346A55}" destId="{01EBA9DB-FA18-4E3C-B8AD-6495C1732AED}" srcOrd="0" destOrd="0" presId="urn:microsoft.com/office/officeart/2005/8/layout/orgChart1"/>
    <dgm:cxn modelId="{A484DCED-4234-45D6-B91C-A694D75EDC91}" type="presParOf" srcId="{01EBA9DB-FA18-4E3C-B8AD-6495C1732AED}" destId="{B0912301-DF8D-4EC6-9C73-336454B1E2FF}" srcOrd="0" destOrd="0" presId="urn:microsoft.com/office/officeart/2005/8/layout/orgChart1"/>
    <dgm:cxn modelId="{E061169E-E858-4184-BCB6-08B960ED8522}" type="presParOf" srcId="{01EBA9DB-FA18-4E3C-B8AD-6495C1732AED}" destId="{AFD37851-FC89-492A-A81C-7F4E8F166F52}" srcOrd="1" destOrd="0" presId="urn:microsoft.com/office/officeart/2005/8/layout/orgChart1"/>
    <dgm:cxn modelId="{C4DF0AC4-A54D-47ED-ABB3-6FD137977706}" type="presParOf" srcId="{22C67D63-8A8B-4B91-81C4-5266F8346A55}" destId="{26669095-05FE-4DCD-9682-3B9A2A62C31C}" srcOrd="1" destOrd="0" presId="urn:microsoft.com/office/officeart/2005/8/layout/orgChart1"/>
    <dgm:cxn modelId="{44043C5C-165A-483A-9FFE-2A65403C6F82}" type="presParOf" srcId="{22C67D63-8A8B-4B91-81C4-5266F8346A55}" destId="{513CE28A-C646-43FE-B682-E9DD879EB5F5}" srcOrd="2" destOrd="0" presId="urn:microsoft.com/office/officeart/2005/8/layout/orgChart1"/>
    <dgm:cxn modelId="{C2A5A7E7-DC50-4C2A-9DC3-3686EB9ADA1A}" type="presParOf" srcId="{20AAF6BD-2447-4FDA-A96E-30B93A11B08F}" destId="{9D92746A-AAD0-4A49-A1D7-134B124C53CA}" srcOrd="2" destOrd="0" presId="urn:microsoft.com/office/officeart/2005/8/layout/orgChart1"/>
    <dgm:cxn modelId="{29C1F032-61E3-4B3D-AFA9-CE1F6D4F6F14}" type="presParOf" srcId="{5AE12540-184D-42D1-9C39-F5CF2325D867}" destId="{9E0542D7-46A7-4F7E-B2A1-86580E0F540C}" srcOrd="2" destOrd="0" presId="urn:microsoft.com/office/officeart/2005/8/layout/orgChart1"/>
    <dgm:cxn modelId="{10DC005F-F3C3-4207-9984-F06CE027080F}" type="presParOf" srcId="{5AE12540-184D-42D1-9C39-F5CF2325D867}" destId="{DE413DF0-7242-4EA0-932F-84C7AB50487A}" srcOrd="3" destOrd="0" presId="urn:microsoft.com/office/officeart/2005/8/layout/orgChart1"/>
    <dgm:cxn modelId="{DFD0192F-D9EC-41DE-B304-7CCAB83F7240}" type="presParOf" srcId="{DE413DF0-7242-4EA0-932F-84C7AB50487A}" destId="{A9AF50F6-838C-4D91-9AF1-8CC78BF91EB1}" srcOrd="0" destOrd="0" presId="urn:microsoft.com/office/officeart/2005/8/layout/orgChart1"/>
    <dgm:cxn modelId="{C7771973-F61C-4D58-909D-7C7648753875}" type="presParOf" srcId="{A9AF50F6-838C-4D91-9AF1-8CC78BF91EB1}" destId="{375D05BB-730A-4E4C-8E7C-951455DB2C2E}" srcOrd="0" destOrd="0" presId="urn:microsoft.com/office/officeart/2005/8/layout/orgChart1"/>
    <dgm:cxn modelId="{481AE8C2-37F5-4760-B972-68027BDD0894}" type="presParOf" srcId="{A9AF50F6-838C-4D91-9AF1-8CC78BF91EB1}" destId="{0322A25A-728B-4B85-9CDB-AC0A0DD45548}" srcOrd="1" destOrd="0" presId="urn:microsoft.com/office/officeart/2005/8/layout/orgChart1"/>
    <dgm:cxn modelId="{185D9AA2-7572-403A-877C-BF9173687F4E}" type="presParOf" srcId="{DE413DF0-7242-4EA0-932F-84C7AB50487A}" destId="{565ACA7A-6468-4291-837A-37A5FCCA4557}" srcOrd="1" destOrd="0" presId="urn:microsoft.com/office/officeart/2005/8/layout/orgChart1"/>
    <dgm:cxn modelId="{72E859A9-19CA-47A0-BAEB-8EBD42B65E0D}" type="presParOf" srcId="{565ACA7A-6468-4291-837A-37A5FCCA4557}" destId="{182FFDD7-8ACE-48E4-8A37-81812167CDA0}" srcOrd="0" destOrd="0" presId="urn:microsoft.com/office/officeart/2005/8/layout/orgChart1"/>
    <dgm:cxn modelId="{0D6ACDD7-9299-48EE-BA71-37800294D4D7}" type="presParOf" srcId="{565ACA7A-6468-4291-837A-37A5FCCA4557}" destId="{8A9DE087-FB0A-46C9-98D3-EB61B9827E7B}" srcOrd="1" destOrd="0" presId="urn:microsoft.com/office/officeart/2005/8/layout/orgChart1"/>
    <dgm:cxn modelId="{D993ADE0-AFA7-4AF3-844B-D462B68DB3EE}" type="presParOf" srcId="{8A9DE087-FB0A-46C9-98D3-EB61B9827E7B}" destId="{AAF1557B-C1E6-4D37-A39E-A3DB853F72CB}" srcOrd="0" destOrd="0" presId="urn:microsoft.com/office/officeart/2005/8/layout/orgChart1"/>
    <dgm:cxn modelId="{BD4726D0-7D5D-49C0-8187-8C6F2F0F5571}" type="presParOf" srcId="{AAF1557B-C1E6-4D37-A39E-A3DB853F72CB}" destId="{0C56AAB5-D6A4-454A-A938-5D6307AE9EE1}" srcOrd="0" destOrd="0" presId="urn:microsoft.com/office/officeart/2005/8/layout/orgChart1"/>
    <dgm:cxn modelId="{5DFC4789-DDE7-4B2F-B069-370AC2F481CA}" type="presParOf" srcId="{AAF1557B-C1E6-4D37-A39E-A3DB853F72CB}" destId="{56FA6A51-9A5B-4EF7-A453-B2F76439C4B5}" srcOrd="1" destOrd="0" presId="urn:microsoft.com/office/officeart/2005/8/layout/orgChart1"/>
    <dgm:cxn modelId="{3574D7F6-7832-44BF-A594-E5625BD4715B}" type="presParOf" srcId="{8A9DE087-FB0A-46C9-98D3-EB61B9827E7B}" destId="{B99E3A8E-206D-4E5C-A767-5D187CB361C4}" srcOrd="1" destOrd="0" presId="urn:microsoft.com/office/officeart/2005/8/layout/orgChart1"/>
    <dgm:cxn modelId="{30091052-C42C-455F-AD3D-9EC5D6DD3ABD}" type="presParOf" srcId="{8A9DE087-FB0A-46C9-98D3-EB61B9827E7B}" destId="{EE560E4B-AC62-4551-8F66-6CE0DE54192E}" srcOrd="2" destOrd="0" presId="urn:microsoft.com/office/officeart/2005/8/layout/orgChart1"/>
    <dgm:cxn modelId="{3C2B97E0-C875-4F48-824C-E2D9FE3931CE}" type="presParOf" srcId="{565ACA7A-6468-4291-837A-37A5FCCA4557}" destId="{828B6F75-21C2-4476-B8C4-B96C1AB39B4D}" srcOrd="2" destOrd="0" presId="urn:microsoft.com/office/officeart/2005/8/layout/orgChart1"/>
    <dgm:cxn modelId="{9B0C7C71-581E-48B3-9819-A5AF913EC50A}" type="presParOf" srcId="{565ACA7A-6468-4291-837A-37A5FCCA4557}" destId="{7992DEBD-6DBF-4FB4-8895-65830E6B8A81}" srcOrd="3" destOrd="0" presId="urn:microsoft.com/office/officeart/2005/8/layout/orgChart1"/>
    <dgm:cxn modelId="{761004B9-AEEC-4416-8C09-1E63237046CB}" type="presParOf" srcId="{7992DEBD-6DBF-4FB4-8895-65830E6B8A81}" destId="{B1A126EB-1C26-460B-938A-7165F1BF3576}" srcOrd="0" destOrd="0" presId="urn:microsoft.com/office/officeart/2005/8/layout/orgChart1"/>
    <dgm:cxn modelId="{31EAE244-2F5E-4521-AB2D-9971035680B9}" type="presParOf" srcId="{B1A126EB-1C26-460B-938A-7165F1BF3576}" destId="{E8780FC0-9FAE-460F-8F91-E5FFA07286B3}" srcOrd="0" destOrd="0" presId="urn:microsoft.com/office/officeart/2005/8/layout/orgChart1"/>
    <dgm:cxn modelId="{A0C827E9-8918-4E34-A810-F3E33190FB69}" type="presParOf" srcId="{B1A126EB-1C26-460B-938A-7165F1BF3576}" destId="{DCF80B8D-AEDB-4D63-9789-C5E40B440341}" srcOrd="1" destOrd="0" presId="urn:microsoft.com/office/officeart/2005/8/layout/orgChart1"/>
    <dgm:cxn modelId="{1C3ABD8C-B375-4C18-9644-CED1FFBEFCB9}" type="presParOf" srcId="{7992DEBD-6DBF-4FB4-8895-65830E6B8A81}" destId="{48C3C7C8-B8F0-4B42-9A06-C29461D73424}" srcOrd="1" destOrd="0" presId="urn:microsoft.com/office/officeart/2005/8/layout/orgChart1"/>
    <dgm:cxn modelId="{C265052D-5382-479C-8AD0-284EB4D9FB07}" type="presParOf" srcId="{7992DEBD-6DBF-4FB4-8895-65830E6B8A81}" destId="{303AEE9A-0BC4-4F55-BE63-4FA0F1BC1383}" srcOrd="2" destOrd="0" presId="urn:microsoft.com/office/officeart/2005/8/layout/orgChart1"/>
    <dgm:cxn modelId="{9AC0B6E5-DFB5-4773-8207-DF74081D67AF}" type="presParOf" srcId="{DE413DF0-7242-4EA0-932F-84C7AB50487A}" destId="{347637C3-B436-476B-A5C6-56736EC26C44}" srcOrd="2" destOrd="0" presId="urn:microsoft.com/office/officeart/2005/8/layout/orgChart1"/>
    <dgm:cxn modelId="{C185A09C-2757-48C3-8816-44C6864B6E21}" type="presParOf" srcId="{0811E4C3-A179-4556-AFA7-37DA18CBCDAA}" destId="{1C23AE40-EB40-40E2-BA18-E046C91A2F53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828B6F75-21C2-4476-B8C4-B96C1AB39B4D}">
      <dsp:nvSpPr>
        <dsp:cNvPr id="0" name=""/>
        <dsp:cNvSpPr/>
      </dsp:nvSpPr>
      <dsp:spPr>
        <a:xfrm>
          <a:off x="6138262" y="2814296"/>
          <a:ext cx="1052801" cy="115473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72014"/>
              </a:lnTo>
              <a:lnTo>
                <a:pt x="1052801" y="972014"/>
              </a:lnTo>
              <a:lnTo>
                <a:pt x="1052801" y="1154731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82FFDD7-8ACE-48E4-8A37-81812167CDA0}">
      <dsp:nvSpPr>
        <dsp:cNvPr id="0" name=""/>
        <dsp:cNvSpPr/>
      </dsp:nvSpPr>
      <dsp:spPr>
        <a:xfrm>
          <a:off x="5085460" y="2814296"/>
          <a:ext cx="1052801" cy="1154731"/>
        </a:xfrm>
        <a:custGeom>
          <a:avLst/>
          <a:gdLst/>
          <a:ahLst/>
          <a:cxnLst/>
          <a:rect l="0" t="0" r="0" b="0"/>
          <a:pathLst>
            <a:path>
              <a:moveTo>
                <a:pt x="1052801" y="0"/>
              </a:moveTo>
              <a:lnTo>
                <a:pt x="1052801" y="972014"/>
              </a:lnTo>
              <a:lnTo>
                <a:pt x="0" y="972014"/>
              </a:lnTo>
              <a:lnTo>
                <a:pt x="0" y="1154731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E0542D7-46A7-4F7E-B2A1-86580E0F540C}">
      <dsp:nvSpPr>
        <dsp:cNvPr id="0" name=""/>
        <dsp:cNvSpPr/>
      </dsp:nvSpPr>
      <dsp:spPr>
        <a:xfrm>
          <a:off x="3774831" y="1446150"/>
          <a:ext cx="2363430" cy="49806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15344"/>
              </a:lnTo>
              <a:lnTo>
                <a:pt x="2363430" y="315344"/>
              </a:lnTo>
              <a:lnTo>
                <a:pt x="2363430" y="498062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5BBBA24-9E89-4D0C-B291-A1BC14474169}">
      <dsp:nvSpPr>
        <dsp:cNvPr id="0" name=""/>
        <dsp:cNvSpPr/>
      </dsp:nvSpPr>
      <dsp:spPr>
        <a:xfrm>
          <a:off x="1927056" y="2814296"/>
          <a:ext cx="1052801" cy="115473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72014"/>
              </a:lnTo>
              <a:lnTo>
                <a:pt x="1052801" y="972014"/>
              </a:lnTo>
              <a:lnTo>
                <a:pt x="1052801" y="1154731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59EC58D-151E-4B58-9D6D-80D3355F6004}">
      <dsp:nvSpPr>
        <dsp:cNvPr id="0" name=""/>
        <dsp:cNvSpPr/>
      </dsp:nvSpPr>
      <dsp:spPr>
        <a:xfrm>
          <a:off x="874255" y="2814296"/>
          <a:ext cx="1052801" cy="1154731"/>
        </a:xfrm>
        <a:custGeom>
          <a:avLst/>
          <a:gdLst/>
          <a:ahLst/>
          <a:cxnLst/>
          <a:rect l="0" t="0" r="0" b="0"/>
          <a:pathLst>
            <a:path>
              <a:moveTo>
                <a:pt x="1052801" y="0"/>
              </a:moveTo>
              <a:lnTo>
                <a:pt x="1052801" y="972014"/>
              </a:lnTo>
              <a:lnTo>
                <a:pt x="0" y="972014"/>
              </a:lnTo>
              <a:lnTo>
                <a:pt x="0" y="1154731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28BB51F-E614-46E7-A00E-2B05CC4A91BC}">
      <dsp:nvSpPr>
        <dsp:cNvPr id="0" name=""/>
        <dsp:cNvSpPr/>
      </dsp:nvSpPr>
      <dsp:spPr>
        <a:xfrm>
          <a:off x="1927056" y="1446150"/>
          <a:ext cx="1847775" cy="498062"/>
        </a:xfrm>
        <a:custGeom>
          <a:avLst/>
          <a:gdLst/>
          <a:ahLst/>
          <a:cxnLst/>
          <a:rect l="0" t="0" r="0" b="0"/>
          <a:pathLst>
            <a:path>
              <a:moveTo>
                <a:pt x="1847775" y="0"/>
              </a:moveTo>
              <a:lnTo>
                <a:pt x="1847775" y="315344"/>
              </a:lnTo>
              <a:lnTo>
                <a:pt x="0" y="315344"/>
              </a:lnTo>
              <a:lnTo>
                <a:pt x="0" y="498062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26B8528-CB68-487B-AE94-4F463600C2D8}">
      <dsp:nvSpPr>
        <dsp:cNvPr id="0" name=""/>
        <dsp:cNvSpPr/>
      </dsp:nvSpPr>
      <dsp:spPr>
        <a:xfrm>
          <a:off x="2904748" y="576067"/>
          <a:ext cx="1740167" cy="87008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CA" sz="1900" b="1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aramond" pitchFamily="18" charset="0"/>
              <a:cs typeface="Arial" charset="0"/>
            </a:rPr>
            <a:t>Matter</a:t>
          </a:r>
        </a:p>
      </dsp:txBody>
      <dsp:txXfrm>
        <a:off x="2904748" y="576067"/>
        <a:ext cx="1740167" cy="870083"/>
      </dsp:txXfrm>
    </dsp:sp>
    <dsp:sp modelId="{38E4FEFC-2E05-44E3-9712-58C0E3201E74}">
      <dsp:nvSpPr>
        <dsp:cNvPr id="0" name=""/>
        <dsp:cNvSpPr/>
      </dsp:nvSpPr>
      <dsp:spPr>
        <a:xfrm>
          <a:off x="541318" y="1944212"/>
          <a:ext cx="2771477" cy="87008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CA" sz="1600" b="1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aramond" pitchFamily="18" charset="0"/>
              <a:cs typeface="Arial" charset="0"/>
            </a:rPr>
            <a:t>Pure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CA" sz="1600" b="1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aramond" pitchFamily="18" charset="0"/>
              <a:cs typeface="Arial" charset="0"/>
            </a:rPr>
            <a:t>Substances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CA" sz="1400" b="1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aramond" pitchFamily="18" charset="0"/>
              <a:cs typeface="Arial" charset="0"/>
            </a:rPr>
            <a:t> </a:t>
          </a:r>
        </a:p>
      </dsp:txBody>
      <dsp:txXfrm>
        <a:off x="541318" y="1944212"/>
        <a:ext cx="2771477" cy="870083"/>
      </dsp:txXfrm>
    </dsp:sp>
    <dsp:sp modelId="{BE80BCF9-6AFC-4802-ABB8-C636F6F99ABD}">
      <dsp:nvSpPr>
        <dsp:cNvPr id="0" name=""/>
        <dsp:cNvSpPr/>
      </dsp:nvSpPr>
      <dsp:spPr>
        <a:xfrm>
          <a:off x="4171" y="3969028"/>
          <a:ext cx="1740167" cy="87008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CA" sz="1900" b="0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aramond" pitchFamily="18" charset="0"/>
              <a:cs typeface="Arial" charset="0"/>
            </a:rPr>
            <a:t>Elements</a:t>
          </a:r>
        </a:p>
      </dsp:txBody>
      <dsp:txXfrm>
        <a:off x="4171" y="3969028"/>
        <a:ext cx="1740167" cy="870083"/>
      </dsp:txXfrm>
    </dsp:sp>
    <dsp:sp modelId="{B0912301-DF8D-4EC6-9C73-336454B1E2FF}">
      <dsp:nvSpPr>
        <dsp:cNvPr id="0" name=""/>
        <dsp:cNvSpPr/>
      </dsp:nvSpPr>
      <dsp:spPr>
        <a:xfrm>
          <a:off x="2109774" y="3969028"/>
          <a:ext cx="1740167" cy="87008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CA" sz="1900" b="0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aramond" pitchFamily="18" charset="0"/>
              <a:cs typeface="Arial" charset="0"/>
            </a:rPr>
            <a:t>Compounds or molecules</a:t>
          </a:r>
        </a:p>
      </dsp:txBody>
      <dsp:txXfrm>
        <a:off x="2109774" y="3969028"/>
        <a:ext cx="1740167" cy="870083"/>
      </dsp:txXfrm>
    </dsp:sp>
    <dsp:sp modelId="{375D05BB-730A-4E4C-8E7C-951455DB2C2E}">
      <dsp:nvSpPr>
        <dsp:cNvPr id="0" name=""/>
        <dsp:cNvSpPr/>
      </dsp:nvSpPr>
      <dsp:spPr>
        <a:xfrm>
          <a:off x="5268178" y="1944212"/>
          <a:ext cx="1740167" cy="87008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CA" sz="1600" b="1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aramond" pitchFamily="18" charset="0"/>
              <a:cs typeface="Arial" charset="0"/>
            </a:rPr>
            <a:t>Mixtures</a:t>
          </a:r>
          <a:r>
            <a:rPr kumimoji="0" lang="en-CA" sz="1400" b="1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aramond" pitchFamily="18" charset="0"/>
              <a:cs typeface="Arial" charset="0"/>
            </a:rPr>
            <a:t> </a:t>
          </a:r>
        </a:p>
      </dsp:txBody>
      <dsp:txXfrm>
        <a:off x="5268178" y="1944212"/>
        <a:ext cx="1740167" cy="870083"/>
      </dsp:txXfrm>
    </dsp:sp>
    <dsp:sp modelId="{0C56AAB5-D6A4-454A-A938-5D6307AE9EE1}">
      <dsp:nvSpPr>
        <dsp:cNvPr id="0" name=""/>
        <dsp:cNvSpPr/>
      </dsp:nvSpPr>
      <dsp:spPr>
        <a:xfrm>
          <a:off x="4215377" y="3969028"/>
          <a:ext cx="1740167" cy="87008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CA" sz="1900" b="0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aramond" pitchFamily="18" charset="0"/>
              <a:cs typeface="Arial" charset="0"/>
            </a:rPr>
            <a:t>Homogeneous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CA" sz="1900" b="0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aramond" pitchFamily="18" charset="0"/>
              <a:cs typeface="Arial" charset="0"/>
            </a:rPr>
            <a:t>Mixtures or Solutions</a:t>
          </a:r>
        </a:p>
      </dsp:txBody>
      <dsp:txXfrm>
        <a:off x="4215377" y="3969028"/>
        <a:ext cx="1740167" cy="870083"/>
      </dsp:txXfrm>
    </dsp:sp>
    <dsp:sp modelId="{E8780FC0-9FAE-460F-8F91-E5FFA07286B3}">
      <dsp:nvSpPr>
        <dsp:cNvPr id="0" name=""/>
        <dsp:cNvSpPr/>
      </dsp:nvSpPr>
      <dsp:spPr>
        <a:xfrm>
          <a:off x="6320979" y="3969028"/>
          <a:ext cx="1740167" cy="87008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CA" sz="1900" b="0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aramond" pitchFamily="18" charset="0"/>
              <a:cs typeface="Arial" charset="0"/>
            </a:rPr>
            <a:t>Heterogeneous Mixtures</a:t>
          </a:r>
        </a:p>
      </dsp:txBody>
      <dsp:txXfrm>
        <a:off x="6320979" y="3969028"/>
        <a:ext cx="1740167" cy="870083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828B6F75-21C2-4476-B8C4-B96C1AB39B4D}">
      <dsp:nvSpPr>
        <dsp:cNvPr id="0" name=""/>
        <dsp:cNvSpPr/>
      </dsp:nvSpPr>
      <dsp:spPr>
        <a:xfrm>
          <a:off x="5480303" y="2095985"/>
          <a:ext cx="939951" cy="103095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67824"/>
              </a:lnTo>
              <a:lnTo>
                <a:pt x="939951" y="867824"/>
              </a:lnTo>
              <a:lnTo>
                <a:pt x="939951" y="1030956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82FFDD7-8ACE-48E4-8A37-81812167CDA0}">
      <dsp:nvSpPr>
        <dsp:cNvPr id="0" name=""/>
        <dsp:cNvSpPr/>
      </dsp:nvSpPr>
      <dsp:spPr>
        <a:xfrm>
          <a:off x="4540351" y="2095985"/>
          <a:ext cx="939951" cy="1030956"/>
        </a:xfrm>
        <a:custGeom>
          <a:avLst/>
          <a:gdLst/>
          <a:ahLst/>
          <a:cxnLst/>
          <a:rect l="0" t="0" r="0" b="0"/>
          <a:pathLst>
            <a:path>
              <a:moveTo>
                <a:pt x="939951" y="0"/>
              </a:moveTo>
              <a:lnTo>
                <a:pt x="939951" y="867824"/>
              </a:lnTo>
              <a:lnTo>
                <a:pt x="0" y="867824"/>
              </a:lnTo>
              <a:lnTo>
                <a:pt x="0" y="1030956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E0542D7-46A7-4F7E-B2A1-86580E0F540C}">
      <dsp:nvSpPr>
        <dsp:cNvPr id="0" name=""/>
        <dsp:cNvSpPr/>
      </dsp:nvSpPr>
      <dsp:spPr>
        <a:xfrm>
          <a:off x="3370208" y="874491"/>
          <a:ext cx="2110094" cy="44467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81542"/>
              </a:lnTo>
              <a:lnTo>
                <a:pt x="2110094" y="281542"/>
              </a:lnTo>
              <a:lnTo>
                <a:pt x="2110094" y="444674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5BBBA24-9E89-4D0C-B291-A1BC14474169}">
      <dsp:nvSpPr>
        <dsp:cNvPr id="0" name=""/>
        <dsp:cNvSpPr/>
      </dsp:nvSpPr>
      <dsp:spPr>
        <a:xfrm>
          <a:off x="1720496" y="2095985"/>
          <a:ext cx="939951" cy="103095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67824"/>
              </a:lnTo>
              <a:lnTo>
                <a:pt x="939951" y="867824"/>
              </a:lnTo>
              <a:lnTo>
                <a:pt x="939951" y="1030956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59EC58D-151E-4B58-9D6D-80D3355F6004}">
      <dsp:nvSpPr>
        <dsp:cNvPr id="0" name=""/>
        <dsp:cNvSpPr/>
      </dsp:nvSpPr>
      <dsp:spPr>
        <a:xfrm>
          <a:off x="780544" y="2095985"/>
          <a:ext cx="939951" cy="1030956"/>
        </a:xfrm>
        <a:custGeom>
          <a:avLst/>
          <a:gdLst/>
          <a:ahLst/>
          <a:cxnLst/>
          <a:rect l="0" t="0" r="0" b="0"/>
          <a:pathLst>
            <a:path>
              <a:moveTo>
                <a:pt x="939951" y="0"/>
              </a:moveTo>
              <a:lnTo>
                <a:pt x="939951" y="867824"/>
              </a:lnTo>
              <a:lnTo>
                <a:pt x="0" y="867824"/>
              </a:lnTo>
              <a:lnTo>
                <a:pt x="0" y="1030956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28BB51F-E614-46E7-A00E-2B05CC4A91BC}">
      <dsp:nvSpPr>
        <dsp:cNvPr id="0" name=""/>
        <dsp:cNvSpPr/>
      </dsp:nvSpPr>
      <dsp:spPr>
        <a:xfrm>
          <a:off x="1720496" y="874491"/>
          <a:ext cx="1649712" cy="444674"/>
        </a:xfrm>
        <a:custGeom>
          <a:avLst/>
          <a:gdLst/>
          <a:ahLst/>
          <a:cxnLst/>
          <a:rect l="0" t="0" r="0" b="0"/>
          <a:pathLst>
            <a:path>
              <a:moveTo>
                <a:pt x="1649712" y="0"/>
              </a:moveTo>
              <a:lnTo>
                <a:pt x="1649712" y="281542"/>
              </a:lnTo>
              <a:lnTo>
                <a:pt x="0" y="281542"/>
              </a:lnTo>
              <a:lnTo>
                <a:pt x="0" y="444674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26B8528-CB68-487B-AE94-4F463600C2D8}">
      <dsp:nvSpPr>
        <dsp:cNvPr id="0" name=""/>
        <dsp:cNvSpPr/>
      </dsp:nvSpPr>
      <dsp:spPr>
        <a:xfrm>
          <a:off x="2593389" y="97671"/>
          <a:ext cx="1553639" cy="77681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CA" sz="1700" b="1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aramond" pitchFamily="18" charset="0"/>
              <a:cs typeface="Arial" charset="0"/>
            </a:rPr>
            <a:t>Matter</a:t>
          </a:r>
        </a:p>
      </dsp:txBody>
      <dsp:txXfrm>
        <a:off x="2593389" y="97671"/>
        <a:ext cx="1553639" cy="776819"/>
      </dsp:txXfrm>
    </dsp:sp>
    <dsp:sp modelId="{38E4FEFC-2E05-44E3-9712-58C0E3201E74}">
      <dsp:nvSpPr>
        <dsp:cNvPr id="0" name=""/>
        <dsp:cNvSpPr/>
      </dsp:nvSpPr>
      <dsp:spPr>
        <a:xfrm>
          <a:off x="483294" y="1319166"/>
          <a:ext cx="2474403" cy="77681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CA" sz="1600" b="1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aramond" pitchFamily="18" charset="0"/>
              <a:cs typeface="Arial" charset="0"/>
            </a:rPr>
            <a:t>Pure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CA" sz="1600" b="1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aramond" pitchFamily="18" charset="0"/>
              <a:cs typeface="Arial" charset="0"/>
            </a:rPr>
            <a:t>Substances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CA" sz="1400" b="1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aramond" pitchFamily="18" charset="0"/>
              <a:cs typeface="Arial" charset="0"/>
            </a:rPr>
            <a:t> </a:t>
          </a:r>
        </a:p>
      </dsp:txBody>
      <dsp:txXfrm>
        <a:off x="483294" y="1319166"/>
        <a:ext cx="2474403" cy="776819"/>
      </dsp:txXfrm>
    </dsp:sp>
    <dsp:sp modelId="{BE80BCF9-6AFC-4802-ABB8-C636F6F99ABD}">
      <dsp:nvSpPr>
        <dsp:cNvPr id="0" name=""/>
        <dsp:cNvSpPr/>
      </dsp:nvSpPr>
      <dsp:spPr>
        <a:xfrm>
          <a:off x="3724" y="3126942"/>
          <a:ext cx="1553639" cy="77681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CA" sz="1700" b="0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aramond" pitchFamily="18" charset="0"/>
              <a:cs typeface="Arial" charset="0"/>
            </a:rPr>
            <a:t>Elements</a:t>
          </a:r>
        </a:p>
      </dsp:txBody>
      <dsp:txXfrm>
        <a:off x="3724" y="3126942"/>
        <a:ext cx="1553639" cy="776819"/>
      </dsp:txXfrm>
    </dsp:sp>
    <dsp:sp modelId="{B0912301-DF8D-4EC6-9C73-336454B1E2FF}">
      <dsp:nvSpPr>
        <dsp:cNvPr id="0" name=""/>
        <dsp:cNvSpPr/>
      </dsp:nvSpPr>
      <dsp:spPr>
        <a:xfrm>
          <a:off x="1883628" y="3126942"/>
          <a:ext cx="1553639" cy="77681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CA" sz="1700" b="0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aramond" pitchFamily="18" charset="0"/>
              <a:cs typeface="Arial" charset="0"/>
            </a:rPr>
            <a:t>Compounds or Molecules</a:t>
          </a:r>
        </a:p>
      </dsp:txBody>
      <dsp:txXfrm>
        <a:off x="1883628" y="3126942"/>
        <a:ext cx="1553639" cy="776819"/>
      </dsp:txXfrm>
    </dsp:sp>
    <dsp:sp modelId="{375D05BB-730A-4E4C-8E7C-951455DB2C2E}">
      <dsp:nvSpPr>
        <dsp:cNvPr id="0" name=""/>
        <dsp:cNvSpPr/>
      </dsp:nvSpPr>
      <dsp:spPr>
        <a:xfrm>
          <a:off x="4703483" y="1319166"/>
          <a:ext cx="1553639" cy="77681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CA" sz="1600" b="1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aramond" pitchFamily="18" charset="0"/>
              <a:cs typeface="Arial" charset="0"/>
            </a:rPr>
            <a:t>Mixtures</a:t>
          </a:r>
          <a:r>
            <a:rPr kumimoji="0" lang="en-CA" sz="1400" b="1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aramond" pitchFamily="18" charset="0"/>
              <a:cs typeface="Arial" charset="0"/>
            </a:rPr>
            <a:t> </a:t>
          </a:r>
        </a:p>
      </dsp:txBody>
      <dsp:txXfrm>
        <a:off x="4703483" y="1319166"/>
        <a:ext cx="1553639" cy="776819"/>
      </dsp:txXfrm>
    </dsp:sp>
    <dsp:sp modelId="{0C56AAB5-D6A4-454A-A938-5D6307AE9EE1}">
      <dsp:nvSpPr>
        <dsp:cNvPr id="0" name=""/>
        <dsp:cNvSpPr/>
      </dsp:nvSpPr>
      <dsp:spPr>
        <a:xfrm>
          <a:off x="3763532" y="3126942"/>
          <a:ext cx="1553639" cy="77681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CA" sz="1700" b="0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aramond" pitchFamily="18" charset="0"/>
              <a:cs typeface="Arial" charset="0"/>
            </a:rPr>
            <a:t>Homogeneous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CA" sz="1700" b="0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aramond" pitchFamily="18" charset="0"/>
              <a:cs typeface="Arial" charset="0"/>
            </a:rPr>
            <a:t>Mixtures or Solutions</a:t>
          </a:r>
        </a:p>
      </dsp:txBody>
      <dsp:txXfrm>
        <a:off x="3763532" y="3126942"/>
        <a:ext cx="1553639" cy="776819"/>
      </dsp:txXfrm>
    </dsp:sp>
    <dsp:sp modelId="{E8780FC0-9FAE-460F-8F91-E5FFA07286B3}">
      <dsp:nvSpPr>
        <dsp:cNvPr id="0" name=""/>
        <dsp:cNvSpPr/>
      </dsp:nvSpPr>
      <dsp:spPr>
        <a:xfrm>
          <a:off x="5643435" y="3126942"/>
          <a:ext cx="1553639" cy="77681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CA" sz="1700" b="0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aramond" pitchFamily="18" charset="0"/>
              <a:cs typeface="Arial" charset="0"/>
            </a:rPr>
            <a:t>Heterogeneous Mixtures</a:t>
          </a:r>
        </a:p>
      </dsp:txBody>
      <dsp:txXfrm>
        <a:off x="5643435" y="3126942"/>
        <a:ext cx="1553639" cy="77681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266" name="Group 2"/>
          <p:cNvGrpSpPr>
            <a:grpSpLocks/>
          </p:cNvGrpSpPr>
          <p:nvPr/>
        </p:nvGrpSpPr>
        <p:grpSpPr bwMode="auto">
          <a:xfrm>
            <a:off x="0" y="0"/>
            <a:ext cx="9140825" cy="6850063"/>
            <a:chOff x="0" y="0"/>
            <a:chExt cx="5758" cy="4315"/>
          </a:xfrm>
        </p:grpSpPr>
        <p:grpSp>
          <p:nvGrpSpPr>
            <p:cNvPr id="11267" name="Group 3"/>
            <p:cNvGrpSpPr>
              <a:grpSpLocks/>
            </p:cNvGrpSpPr>
            <p:nvPr userDrawn="1"/>
          </p:nvGrpSpPr>
          <p:grpSpPr bwMode="auto">
            <a:xfrm>
              <a:off x="1728" y="2230"/>
              <a:ext cx="4027" cy="2085"/>
              <a:chOff x="1728" y="2230"/>
              <a:chExt cx="4027" cy="2085"/>
            </a:xfrm>
          </p:grpSpPr>
          <p:sp>
            <p:nvSpPr>
              <p:cNvPr id="11268" name="Freeform 4"/>
              <p:cNvSpPr>
                <a:spLocks/>
              </p:cNvSpPr>
              <p:nvPr/>
            </p:nvSpPr>
            <p:spPr bwMode="hidden">
              <a:xfrm>
                <a:off x="1728" y="2644"/>
                <a:ext cx="2882" cy="1671"/>
              </a:xfrm>
              <a:custGeom>
                <a:avLst/>
                <a:gdLst/>
                <a:ahLst/>
                <a:cxnLst>
                  <a:cxn ang="0">
                    <a:pos x="2740" y="528"/>
                  </a:cxn>
                  <a:cxn ang="0">
                    <a:pos x="2632" y="484"/>
                  </a:cxn>
                  <a:cxn ang="0">
                    <a:pos x="2480" y="424"/>
                  </a:cxn>
                  <a:cxn ang="0">
                    <a:pos x="2203" y="343"/>
                  </a:cxn>
                  <a:cxn ang="0">
                    <a:pos x="1970" y="277"/>
                  </a:cxn>
                  <a:cxn ang="0">
                    <a:pos x="1807" y="212"/>
                  </a:cxn>
                  <a:cxn ang="0">
                    <a:pos x="1693" y="152"/>
                  </a:cxn>
                  <a:cxn ang="0">
                    <a:pos x="1628" y="103"/>
                  </a:cxn>
                  <a:cxn ang="0">
                    <a:pos x="1590" y="60"/>
                  </a:cxn>
                  <a:cxn ang="0">
                    <a:pos x="1579" y="27"/>
                  </a:cxn>
                  <a:cxn ang="0">
                    <a:pos x="1585" y="0"/>
                  </a:cxn>
                  <a:cxn ang="0">
                    <a:pos x="1557" y="49"/>
                  </a:cxn>
                  <a:cxn ang="0">
                    <a:pos x="1568" y="98"/>
                  </a:cxn>
                  <a:cxn ang="0">
                    <a:pos x="1617" y="141"/>
                  </a:cxn>
                  <a:cxn ang="0">
                    <a:pos x="1688" y="185"/>
                  </a:cxn>
                  <a:cxn ang="0">
                    <a:pos x="1791" y="228"/>
                  </a:cxn>
                  <a:cxn ang="0">
                    <a:pos x="2040" y="310"/>
                  </a:cxn>
                  <a:cxn ang="0">
                    <a:pos x="2285" y="381"/>
                  </a:cxn>
                  <a:cxn ang="0">
                    <a:pos x="2464" y="435"/>
                  </a:cxn>
                  <a:cxn ang="0">
                    <a:pos x="2605" y="484"/>
                  </a:cxn>
                  <a:cxn ang="0">
                    <a:pos x="2708" y="528"/>
                  </a:cxn>
                  <a:cxn ang="0">
                    <a:pos x="2768" y="560"/>
                  </a:cxn>
                  <a:cxn ang="0">
                    <a:pos x="2795" y="593"/>
                  </a:cxn>
                  <a:cxn ang="0">
                    <a:pos x="2795" y="642"/>
                  </a:cxn>
                  <a:cxn ang="0">
                    <a:pos x="2762" y="691"/>
                  </a:cxn>
                  <a:cxn ang="0">
                    <a:pos x="2692" y="735"/>
                  </a:cxn>
                  <a:cxn ang="0">
                    <a:pos x="2589" y="778"/>
                  </a:cxn>
                  <a:cxn ang="0">
                    <a:pos x="2458" y="822"/>
                  </a:cxn>
                  <a:cxn ang="0">
                    <a:pos x="2301" y="865"/>
                  </a:cxn>
                  <a:cxn ang="0">
                    <a:pos x="2030" y="930"/>
                  </a:cxn>
                  <a:cxn ang="0">
                    <a:pos x="1606" y="1034"/>
                  </a:cxn>
                  <a:cxn ang="0">
                    <a:pos x="1145" y="1164"/>
                  </a:cxn>
                  <a:cxn ang="0">
                    <a:pos x="673" y="1328"/>
                  </a:cxn>
                  <a:cxn ang="0">
                    <a:pos x="217" y="1545"/>
                  </a:cxn>
                  <a:cxn ang="0">
                    <a:pos x="353" y="1671"/>
                  </a:cxn>
                  <a:cxn ang="0">
                    <a:pos x="754" y="1469"/>
                  </a:cxn>
                  <a:cxn ang="0">
                    <a:pos x="1145" y="1311"/>
                  </a:cxn>
                  <a:cxn ang="0">
                    <a:pos x="1519" y="1186"/>
                  </a:cxn>
                  <a:cxn ang="0">
                    <a:pos x="1861" y="1083"/>
                  </a:cxn>
                  <a:cxn ang="0">
                    <a:pos x="2165" y="1007"/>
                  </a:cxn>
                  <a:cxn ang="0">
                    <a:pos x="2426" y="947"/>
                  </a:cxn>
                  <a:cxn ang="0">
                    <a:pos x="2626" y="892"/>
                  </a:cxn>
                  <a:cxn ang="0">
                    <a:pos x="2762" y="838"/>
                  </a:cxn>
                  <a:cxn ang="0">
                    <a:pos x="2827" y="794"/>
                  </a:cxn>
                  <a:cxn ang="0">
                    <a:pos x="2865" y="745"/>
                  </a:cxn>
                  <a:cxn ang="0">
                    <a:pos x="2882" y="702"/>
                  </a:cxn>
                  <a:cxn ang="0">
                    <a:pos x="2854" y="620"/>
                  </a:cxn>
                  <a:cxn ang="0">
                    <a:pos x="2800" y="560"/>
                  </a:cxn>
                  <a:cxn ang="0">
                    <a:pos x="2773" y="544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CA"/>
              </a:p>
            </p:txBody>
          </p:sp>
          <p:sp>
            <p:nvSpPr>
              <p:cNvPr id="11269" name="Freeform 5"/>
              <p:cNvSpPr>
                <a:spLocks/>
              </p:cNvSpPr>
              <p:nvPr/>
            </p:nvSpPr>
            <p:spPr bwMode="hidden">
              <a:xfrm>
                <a:off x="4170" y="2671"/>
                <a:ext cx="1259" cy="811"/>
              </a:xfrm>
              <a:custGeom>
                <a:avLst/>
                <a:gdLst/>
                <a:ahLst/>
                <a:cxnLst>
                  <a:cxn ang="0">
                    <a:pos x="1259" y="615"/>
                  </a:cxn>
                  <a:cxn ang="0">
                    <a:pos x="1248" y="588"/>
                  </a:cxn>
                  <a:cxn ang="0">
                    <a:pos x="1237" y="566"/>
                  </a:cxn>
                  <a:cxn ang="0">
                    <a:pos x="1216" y="539"/>
                  </a:cxn>
                  <a:cxn ang="0">
                    <a:pos x="1188" y="517"/>
                  </a:cxn>
                  <a:cxn ang="0">
                    <a:pos x="1123" y="479"/>
                  </a:cxn>
                  <a:cxn ang="0">
                    <a:pos x="1042" y="441"/>
                  </a:cxn>
                  <a:cxn ang="0">
                    <a:pos x="944" y="408"/>
                  </a:cxn>
                  <a:cxn ang="0">
                    <a:pos x="841" y="381"/>
                  </a:cxn>
                  <a:cxn ang="0">
                    <a:pos x="727" y="348"/>
                  </a:cxn>
                  <a:cxn ang="0">
                    <a:pos x="613" y="321"/>
                  </a:cxn>
                  <a:cxn ang="0">
                    <a:pos x="499" y="294"/>
                  </a:cxn>
                  <a:cxn ang="0">
                    <a:pos x="391" y="261"/>
                  </a:cxn>
                  <a:cxn ang="0">
                    <a:pos x="288" y="229"/>
                  </a:cxn>
                  <a:cxn ang="0">
                    <a:pos x="195" y="196"/>
                  </a:cxn>
                  <a:cxn ang="0">
                    <a:pos x="119" y="152"/>
                  </a:cxn>
                  <a:cxn ang="0">
                    <a:pos x="54" y="109"/>
                  </a:cxn>
                  <a:cxn ang="0">
                    <a:pos x="33" y="87"/>
                  </a:cxn>
                  <a:cxn ang="0">
                    <a:pos x="16" y="60"/>
                  </a:cxn>
                  <a:cxn ang="0">
                    <a:pos x="5" y="33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11"/>
                  </a:cxn>
                  <a:cxn ang="0">
                    <a:pos x="0" y="38"/>
                  </a:cxn>
                  <a:cxn ang="0">
                    <a:pos x="5" y="60"/>
                  </a:cxn>
                  <a:cxn ang="0">
                    <a:pos x="16" y="87"/>
                  </a:cxn>
                  <a:cxn ang="0">
                    <a:pos x="33" y="114"/>
                  </a:cxn>
                  <a:cxn ang="0">
                    <a:pos x="54" y="142"/>
                  </a:cxn>
                  <a:cxn ang="0">
                    <a:pos x="87" y="174"/>
                  </a:cxn>
                  <a:cxn ang="0">
                    <a:pos x="125" y="207"/>
                  </a:cxn>
                  <a:cxn ang="0">
                    <a:pos x="179" y="240"/>
                  </a:cxn>
                  <a:cxn ang="0">
                    <a:pos x="244" y="278"/>
                  </a:cxn>
                  <a:cxn ang="0">
                    <a:pos x="326" y="310"/>
                  </a:cxn>
                  <a:cxn ang="0">
                    <a:pos x="418" y="348"/>
                  </a:cxn>
                  <a:cxn ang="0">
                    <a:pos x="526" y="381"/>
                  </a:cxn>
                  <a:cxn ang="0">
                    <a:pos x="657" y="414"/>
                  </a:cxn>
                  <a:cxn ang="0">
                    <a:pos x="749" y="435"/>
                  </a:cxn>
                  <a:cxn ang="0">
                    <a:pos x="830" y="463"/>
                  </a:cxn>
                  <a:cxn ang="0">
                    <a:pos x="901" y="490"/>
                  </a:cxn>
                  <a:cxn ang="0">
                    <a:pos x="966" y="512"/>
                  </a:cxn>
                  <a:cxn ang="0">
                    <a:pos x="1015" y="539"/>
                  </a:cxn>
                  <a:cxn ang="0">
                    <a:pos x="1053" y="566"/>
                  </a:cxn>
                  <a:cxn ang="0">
                    <a:pos x="1080" y="593"/>
                  </a:cxn>
                  <a:cxn ang="0">
                    <a:pos x="1102" y="620"/>
                  </a:cxn>
                  <a:cxn ang="0">
                    <a:pos x="1112" y="648"/>
                  </a:cxn>
                  <a:cxn ang="0">
                    <a:pos x="1118" y="675"/>
                  </a:cxn>
                  <a:cxn ang="0">
                    <a:pos x="1112" y="697"/>
                  </a:cxn>
                  <a:cxn ang="0">
                    <a:pos x="1096" y="724"/>
                  </a:cxn>
                  <a:cxn ang="0">
                    <a:pos x="1080" y="746"/>
                  </a:cxn>
                  <a:cxn ang="0">
                    <a:pos x="1053" y="767"/>
                  </a:cxn>
                  <a:cxn ang="0">
                    <a:pos x="1015" y="789"/>
                  </a:cxn>
                  <a:cxn ang="0">
                    <a:pos x="977" y="811"/>
                  </a:cxn>
                  <a:cxn ang="0">
                    <a:pos x="1047" y="789"/>
                  </a:cxn>
                  <a:cxn ang="0">
                    <a:pos x="1107" y="767"/>
                  </a:cxn>
                  <a:cxn ang="0">
                    <a:pos x="1156" y="746"/>
                  </a:cxn>
                  <a:cxn ang="0">
                    <a:pos x="1199" y="724"/>
                  </a:cxn>
                  <a:cxn ang="0">
                    <a:pos x="1226" y="702"/>
                  </a:cxn>
                  <a:cxn ang="0">
                    <a:pos x="1248" y="675"/>
                  </a:cxn>
                  <a:cxn ang="0">
                    <a:pos x="1259" y="648"/>
                  </a:cxn>
                  <a:cxn ang="0">
                    <a:pos x="1259" y="615"/>
                  </a:cxn>
                  <a:cxn ang="0">
                    <a:pos x="1259" y="615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CA"/>
              </a:p>
            </p:txBody>
          </p:sp>
          <p:sp>
            <p:nvSpPr>
              <p:cNvPr id="11270" name="Freeform 6"/>
              <p:cNvSpPr>
                <a:spLocks/>
              </p:cNvSpPr>
              <p:nvPr/>
            </p:nvSpPr>
            <p:spPr bwMode="hidden">
              <a:xfrm>
                <a:off x="2900" y="3346"/>
                <a:ext cx="2849" cy="969"/>
              </a:xfrm>
              <a:custGeom>
                <a:avLst/>
                <a:gdLst/>
                <a:ahLst/>
                <a:cxnLst>
                  <a:cxn ang="0">
                    <a:pos x="92" y="958"/>
                  </a:cxn>
                  <a:cxn ang="0">
                    <a:pos x="0" y="969"/>
                  </a:cxn>
                  <a:cxn ang="0">
                    <a:pos x="391" y="969"/>
                  </a:cxn>
                  <a:cxn ang="0">
                    <a:pos x="434" y="947"/>
                  </a:cxn>
                  <a:cxn ang="0">
                    <a:pos x="483" y="914"/>
                  </a:cxn>
                  <a:cxn ang="0">
                    <a:pos x="554" y="876"/>
                  </a:cxn>
                  <a:cxn ang="0">
                    <a:pos x="635" y="838"/>
                  </a:cxn>
                  <a:cxn ang="0">
                    <a:pos x="727" y="794"/>
                  </a:cxn>
                  <a:cxn ang="0">
                    <a:pos x="836" y="745"/>
                  </a:cxn>
                  <a:cxn ang="0">
                    <a:pos x="961" y="696"/>
                  </a:cxn>
                  <a:cxn ang="0">
                    <a:pos x="1102" y="642"/>
                  </a:cxn>
                  <a:cxn ang="0">
                    <a:pos x="1259" y="582"/>
                  </a:cxn>
                  <a:cxn ang="0">
                    <a:pos x="1433" y="522"/>
                  </a:cxn>
                  <a:cxn ang="0">
                    <a:pos x="1623" y="462"/>
                  </a:cxn>
                  <a:cxn ang="0">
                    <a:pos x="1829" y="403"/>
                  </a:cxn>
                  <a:cxn ang="0">
                    <a:pos x="2057" y="343"/>
                  </a:cxn>
                  <a:cxn ang="0">
                    <a:pos x="2301" y="283"/>
                  </a:cxn>
                  <a:cxn ang="0">
                    <a:pos x="2567" y="223"/>
                  </a:cxn>
                  <a:cxn ang="0">
                    <a:pos x="2849" y="163"/>
                  </a:cxn>
                  <a:cxn ang="0">
                    <a:pos x="2849" y="0"/>
                  </a:cxn>
                  <a:cxn ang="0">
                    <a:pos x="2817" y="16"/>
                  </a:cxn>
                  <a:cxn ang="0">
                    <a:pos x="2773" y="33"/>
                  </a:cxn>
                  <a:cxn ang="0">
                    <a:pos x="2719" y="54"/>
                  </a:cxn>
                  <a:cxn ang="0">
                    <a:pos x="2648" y="76"/>
                  </a:cxn>
                  <a:cxn ang="0">
                    <a:pos x="2572" y="98"/>
                  </a:cxn>
                  <a:cxn ang="0">
                    <a:pos x="2491" y="120"/>
                  </a:cxn>
                  <a:cxn ang="0">
                    <a:pos x="2399" y="147"/>
                  </a:cxn>
                  <a:cxn ang="0">
                    <a:pos x="2301" y="169"/>
                  </a:cxn>
                  <a:cxn ang="0">
                    <a:pos x="2095" y="223"/>
                  </a:cxn>
                  <a:cxn ang="0">
                    <a:pos x="1889" y="277"/>
                  </a:cxn>
                  <a:cxn ang="0">
                    <a:pos x="1688" y="326"/>
                  </a:cxn>
                  <a:cxn ang="0">
                    <a:pos x="1590" y="354"/>
                  </a:cxn>
                  <a:cxn ang="0">
                    <a:pos x="1503" y="381"/>
                  </a:cxn>
                  <a:cxn ang="0">
                    <a:pos x="1107" y="506"/>
                  </a:cxn>
                  <a:cxn ang="0">
                    <a:pos x="912" y="577"/>
                  </a:cxn>
                  <a:cxn ang="0">
                    <a:pos x="727" y="647"/>
                  </a:cxn>
                  <a:cxn ang="0">
                    <a:pos x="548" y="718"/>
                  </a:cxn>
                  <a:cxn ang="0">
                    <a:pos x="380" y="794"/>
                  </a:cxn>
                  <a:cxn ang="0">
                    <a:pos x="228" y="876"/>
                  </a:cxn>
                  <a:cxn ang="0">
                    <a:pos x="92" y="958"/>
                  </a:cxn>
                  <a:cxn ang="0">
                    <a:pos x="92" y="958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1961"/>
                      <a:invGamma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CA"/>
              </a:p>
            </p:txBody>
          </p:sp>
          <p:sp>
            <p:nvSpPr>
              <p:cNvPr id="11271" name="Freeform 7"/>
              <p:cNvSpPr>
                <a:spLocks/>
              </p:cNvSpPr>
              <p:nvPr/>
            </p:nvSpPr>
            <p:spPr bwMode="hidden">
              <a:xfrm>
                <a:off x="2748" y="2230"/>
                <a:ext cx="3007" cy="2085"/>
              </a:xfrm>
              <a:custGeom>
                <a:avLst/>
                <a:gdLst/>
                <a:ahLst/>
                <a:cxnLst>
                  <a:cxn ang="0">
                    <a:pos x="1433" y="474"/>
                  </a:cxn>
                  <a:cxn ang="0">
                    <a:pos x="1460" y="528"/>
                  </a:cxn>
                  <a:cxn ang="0">
                    <a:pos x="1541" y="593"/>
                  </a:cxn>
                  <a:cxn ang="0">
                    <a:pos x="1715" y="670"/>
                  </a:cxn>
                  <a:cxn ang="0">
                    <a:pos x="1927" y="735"/>
                  </a:cxn>
                  <a:cxn ang="0">
                    <a:pos x="2155" y="789"/>
                  </a:cxn>
                  <a:cxn ang="0">
                    <a:pos x="2372" y="849"/>
                  </a:cxn>
                  <a:cxn ang="0">
                    <a:pos x="2551" y="920"/>
                  </a:cxn>
                  <a:cxn ang="0">
                    <a:pos x="2638" y="980"/>
                  </a:cxn>
                  <a:cxn ang="0">
                    <a:pos x="2676" y="1029"/>
                  </a:cxn>
                  <a:cxn ang="0">
                    <a:pos x="2681" y="1083"/>
                  </a:cxn>
                  <a:cxn ang="0">
                    <a:pos x="2665" y="1127"/>
                  </a:cxn>
                  <a:cxn ang="0">
                    <a:pos x="2616" y="1170"/>
                  </a:cxn>
                  <a:cxn ang="0">
                    <a:pos x="2545" y="1208"/>
                  </a:cxn>
                  <a:cxn ang="0">
                    <a:pos x="2448" y="1241"/>
                  </a:cxn>
                  <a:cxn ang="0">
                    <a:pos x="2328" y="1274"/>
                  </a:cxn>
                  <a:cxn ang="0">
                    <a:pos x="2106" y="1328"/>
                  </a:cxn>
                  <a:cxn ang="0">
                    <a:pos x="1742" y="1421"/>
                  </a:cxn>
                  <a:cxn ang="0">
                    <a:pos x="1308" y="1540"/>
                  </a:cxn>
                  <a:cxn ang="0">
                    <a:pos x="820" y="1709"/>
                  </a:cxn>
                  <a:cxn ang="0">
                    <a:pos x="282" y="1943"/>
                  </a:cxn>
                  <a:cxn ang="0">
                    <a:pos x="152" y="2085"/>
                  </a:cxn>
                  <a:cxn ang="0">
                    <a:pos x="386" y="1992"/>
                  </a:cxn>
                  <a:cxn ang="0">
                    <a:pos x="700" y="1834"/>
                  </a:cxn>
                  <a:cxn ang="0">
                    <a:pos x="1064" y="1693"/>
                  </a:cxn>
                  <a:cxn ang="0">
                    <a:pos x="1661" y="1497"/>
                  </a:cxn>
                  <a:cxn ang="0">
                    <a:pos x="1845" y="1442"/>
                  </a:cxn>
                  <a:cxn ang="0">
                    <a:pos x="2252" y="1339"/>
                  </a:cxn>
                  <a:cxn ang="0">
                    <a:pos x="2551" y="1263"/>
                  </a:cxn>
                  <a:cxn ang="0">
                    <a:pos x="2730" y="1214"/>
                  </a:cxn>
                  <a:cxn ang="0">
                    <a:pos x="2876" y="1170"/>
                  </a:cxn>
                  <a:cxn ang="0">
                    <a:pos x="2974" y="1132"/>
                  </a:cxn>
                  <a:cxn ang="0">
                    <a:pos x="3007" y="871"/>
                  </a:cxn>
                  <a:cxn ang="0">
                    <a:pos x="2860" y="844"/>
                  </a:cxn>
                  <a:cxn ang="0">
                    <a:pos x="2670" y="806"/>
                  </a:cxn>
                  <a:cxn ang="0">
                    <a:pos x="2458" y="757"/>
                  </a:cxn>
                  <a:cxn ang="0">
                    <a:pos x="2138" y="670"/>
                  </a:cxn>
                  <a:cxn ang="0">
                    <a:pos x="1959" y="604"/>
                  </a:cxn>
                  <a:cxn ang="0">
                    <a:pos x="1824" y="534"/>
                  </a:cxn>
                  <a:cxn ang="0">
                    <a:pos x="1769" y="474"/>
                  </a:cxn>
                  <a:cxn ang="0">
                    <a:pos x="1753" y="436"/>
                  </a:cxn>
                  <a:cxn ang="0">
                    <a:pos x="1780" y="381"/>
                  </a:cxn>
                  <a:cxn ang="0">
                    <a:pos x="1862" y="316"/>
                  </a:cxn>
                  <a:cxn ang="0">
                    <a:pos x="1986" y="267"/>
                  </a:cxn>
                  <a:cxn ang="0">
                    <a:pos x="2149" y="229"/>
                  </a:cxn>
                  <a:cxn ang="0">
                    <a:pos x="2431" y="180"/>
                  </a:cxn>
                  <a:cxn ang="0">
                    <a:pos x="2827" y="125"/>
                  </a:cxn>
                  <a:cxn ang="0">
                    <a:pos x="3007" y="87"/>
                  </a:cxn>
                  <a:cxn ang="0">
                    <a:pos x="2909" y="22"/>
                  </a:cxn>
                  <a:cxn ang="0">
                    <a:pos x="2676" y="66"/>
                  </a:cxn>
                  <a:cxn ang="0">
                    <a:pos x="2285" y="120"/>
                  </a:cxn>
                  <a:cxn ang="0">
                    <a:pos x="2030" y="158"/>
                  </a:cxn>
                  <a:cxn ang="0">
                    <a:pos x="1791" y="202"/>
                  </a:cxn>
                  <a:cxn ang="0">
                    <a:pos x="1601" y="261"/>
                  </a:cxn>
                  <a:cxn ang="0">
                    <a:pos x="1471" y="338"/>
                  </a:cxn>
                  <a:cxn ang="0">
                    <a:pos x="1438" y="387"/>
                  </a:cxn>
                  <a:cxn ang="0">
                    <a:pos x="1427" y="441"/>
                  </a:cxn>
                </a:cxnLst>
                <a:rect l="0" t="0" r="r" b="b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CA"/>
              </a:p>
            </p:txBody>
          </p:sp>
          <p:sp>
            <p:nvSpPr>
              <p:cNvPr id="11272" name="Freeform 8"/>
              <p:cNvSpPr>
                <a:spLocks/>
              </p:cNvSpPr>
              <p:nvPr/>
            </p:nvSpPr>
            <p:spPr bwMode="hidden">
              <a:xfrm>
                <a:off x="4501" y="2317"/>
                <a:ext cx="1248" cy="539"/>
              </a:xfrm>
              <a:custGeom>
                <a:avLst/>
                <a:gdLst/>
                <a:ahLst/>
                <a:cxnLst>
                  <a:cxn ang="0">
                    <a:pos x="0" y="332"/>
                  </a:cxn>
                  <a:cxn ang="0">
                    <a:pos x="0" y="360"/>
                  </a:cxn>
                  <a:cxn ang="0">
                    <a:pos x="5" y="387"/>
                  </a:cxn>
                  <a:cxn ang="0">
                    <a:pos x="27" y="414"/>
                  </a:cxn>
                  <a:cxn ang="0">
                    <a:pos x="54" y="436"/>
                  </a:cxn>
                  <a:cxn ang="0">
                    <a:pos x="92" y="463"/>
                  </a:cxn>
                  <a:cxn ang="0">
                    <a:pos x="141" y="490"/>
                  </a:cxn>
                  <a:cxn ang="0">
                    <a:pos x="195" y="512"/>
                  </a:cxn>
                  <a:cxn ang="0">
                    <a:pos x="255" y="539"/>
                  </a:cxn>
                  <a:cxn ang="0">
                    <a:pos x="212" y="517"/>
                  </a:cxn>
                  <a:cxn ang="0">
                    <a:pos x="179" y="490"/>
                  </a:cxn>
                  <a:cxn ang="0">
                    <a:pos x="157" y="468"/>
                  </a:cxn>
                  <a:cxn ang="0">
                    <a:pos x="141" y="447"/>
                  </a:cxn>
                  <a:cxn ang="0">
                    <a:pos x="136" y="425"/>
                  </a:cxn>
                  <a:cxn ang="0">
                    <a:pos x="136" y="403"/>
                  </a:cxn>
                  <a:cxn ang="0">
                    <a:pos x="141" y="381"/>
                  </a:cxn>
                  <a:cxn ang="0">
                    <a:pos x="157" y="365"/>
                  </a:cxn>
                  <a:cxn ang="0">
                    <a:pos x="179" y="343"/>
                  </a:cxn>
                  <a:cxn ang="0">
                    <a:pos x="201" y="327"/>
                  </a:cxn>
                  <a:cxn ang="0">
                    <a:pos x="266" y="294"/>
                  </a:cxn>
                  <a:cxn ang="0">
                    <a:pos x="353" y="262"/>
                  </a:cxn>
                  <a:cxn ang="0">
                    <a:pos x="445" y="234"/>
                  </a:cxn>
                  <a:cxn ang="0">
                    <a:pos x="554" y="213"/>
                  </a:cxn>
                  <a:cxn ang="0">
                    <a:pos x="662" y="191"/>
                  </a:cxn>
                  <a:cxn ang="0">
                    <a:pos x="890" y="153"/>
                  </a:cxn>
                  <a:cxn ang="0">
                    <a:pos x="993" y="136"/>
                  </a:cxn>
                  <a:cxn ang="0">
                    <a:pos x="1091" y="120"/>
                  </a:cxn>
                  <a:cxn ang="0">
                    <a:pos x="1178" y="115"/>
                  </a:cxn>
                  <a:cxn ang="0">
                    <a:pos x="1248" y="104"/>
                  </a:cxn>
                  <a:cxn ang="0">
                    <a:pos x="1248" y="0"/>
                  </a:cxn>
                  <a:cxn ang="0">
                    <a:pos x="1161" y="22"/>
                  </a:cxn>
                  <a:cxn ang="0">
                    <a:pos x="1069" y="38"/>
                  </a:cxn>
                  <a:cxn ang="0">
                    <a:pos x="874" y="71"/>
                  </a:cxn>
                  <a:cxn ang="0">
                    <a:pos x="673" y="93"/>
                  </a:cxn>
                  <a:cxn ang="0">
                    <a:pos x="483" y="126"/>
                  </a:cxn>
                  <a:cxn ang="0">
                    <a:pos x="391" y="142"/>
                  </a:cxn>
                  <a:cxn ang="0">
                    <a:pos x="309" y="158"/>
                  </a:cxn>
                  <a:cxn ang="0">
                    <a:pos x="228" y="180"/>
                  </a:cxn>
                  <a:cxn ang="0">
                    <a:pos x="163" y="202"/>
                  </a:cxn>
                  <a:cxn ang="0">
                    <a:pos x="103" y="229"/>
                  </a:cxn>
                  <a:cxn ang="0">
                    <a:pos x="54" y="256"/>
                  </a:cxn>
                  <a:cxn ang="0">
                    <a:pos x="22" y="294"/>
                  </a:cxn>
                  <a:cxn ang="0">
                    <a:pos x="0" y="332"/>
                  </a:cxn>
                  <a:cxn ang="0">
                    <a:pos x="0" y="332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7843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CA"/>
              </a:p>
            </p:txBody>
          </p:sp>
        </p:grpSp>
        <p:sp>
          <p:nvSpPr>
            <p:cNvPr id="11273" name="Freeform 9"/>
            <p:cNvSpPr>
              <a:spLocks/>
            </p:cNvSpPr>
            <p:nvPr/>
          </p:nvSpPr>
          <p:spPr bwMode="hidden">
            <a:xfrm>
              <a:off x="3322" y="1341"/>
              <a:ext cx="1825" cy="1537"/>
            </a:xfrm>
            <a:custGeom>
              <a:avLst/>
              <a:gdLst/>
              <a:ahLst/>
              <a:cxnLst>
                <a:cxn ang="0">
                  <a:pos x="982" y="1061"/>
                </a:cxn>
                <a:cxn ang="0">
                  <a:pos x="1357" y="1012"/>
                </a:cxn>
                <a:cxn ang="0">
                  <a:pos x="1666" y="957"/>
                </a:cxn>
                <a:cxn ang="0">
                  <a:pos x="1916" y="897"/>
                </a:cxn>
                <a:cxn ang="0">
                  <a:pos x="2100" y="832"/>
                </a:cxn>
                <a:cxn ang="0">
                  <a:pos x="2220" y="756"/>
                </a:cxn>
                <a:cxn ang="0">
                  <a:pos x="2285" y="669"/>
                </a:cxn>
                <a:cxn ang="0">
                  <a:pos x="2290" y="560"/>
                </a:cxn>
                <a:cxn ang="0">
                  <a:pos x="2241" y="457"/>
                </a:cxn>
                <a:cxn ang="0">
                  <a:pos x="2144" y="364"/>
                </a:cxn>
                <a:cxn ang="0">
                  <a:pos x="2008" y="277"/>
                </a:cxn>
                <a:cxn ang="0">
                  <a:pos x="1769" y="157"/>
                </a:cxn>
                <a:cxn ang="0">
                  <a:pos x="1612" y="92"/>
                </a:cxn>
                <a:cxn ang="0">
                  <a:pos x="1476" y="43"/>
                </a:cxn>
                <a:cxn ang="0">
                  <a:pos x="1384" y="10"/>
                </a:cxn>
                <a:cxn ang="0">
                  <a:pos x="1346" y="0"/>
                </a:cxn>
                <a:cxn ang="0">
                  <a:pos x="1655" y="119"/>
                </a:cxn>
                <a:cxn ang="0">
                  <a:pos x="1948" y="255"/>
                </a:cxn>
                <a:cxn ang="0">
                  <a:pos x="2068" y="326"/>
                </a:cxn>
                <a:cxn ang="0">
                  <a:pos x="2171" y="402"/>
                </a:cxn>
                <a:cxn ang="0">
                  <a:pos x="2236" y="478"/>
                </a:cxn>
                <a:cxn ang="0">
                  <a:pos x="2263" y="560"/>
                </a:cxn>
                <a:cxn ang="0">
                  <a:pos x="2241" y="636"/>
                </a:cxn>
                <a:cxn ang="0">
                  <a:pos x="2171" y="702"/>
                </a:cxn>
                <a:cxn ang="0">
                  <a:pos x="2062" y="756"/>
                </a:cxn>
                <a:cxn ang="0">
                  <a:pos x="1921" y="800"/>
                </a:cxn>
                <a:cxn ang="0">
                  <a:pos x="1748" y="843"/>
                </a:cxn>
                <a:cxn ang="0">
                  <a:pos x="1351" y="908"/>
                </a:cxn>
                <a:cxn ang="0">
                  <a:pos x="923" y="968"/>
                </a:cxn>
                <a:cxn ang="0">
                  <a:pos x="521" y="1028"/>
                </a:cxn>
                <a:cxn ang="0">
                  <a:pos x="353" y="1066"/>
                </a:cxn>
                <a:cxn ang="0">
                  <a:pos x="206" y="1104"/>
                </a:cxn>
                <a:cxn ang="0">
                  <a:pos x="92" y="1148"/>
                </a:cxn>
                <a:cxn ang="0">
                  <a:pos x="22" y="1202"/>
                </a:cxn>
                <a:cxn ang="0">
                  <a:pos x="0" y="1262"/>
                </a:cxn>
                <a:cxn ang="0">
                  <a:pos x="27" y="1327"/>
                </a:cxn>
                <a:cxn ang="0">
                  <a:pos x="98" y="1382"/>
                </a:cxn>
                <a:cxn ang="0">
                  <a:pos x="196" y="1425"/>
                </a:cxn>
                <a:cxn ang="0">
                  <a:pos x="326" y="1469"/>
                </a:cxn>
                <a:cxn ang="0">
                  <a:pos x="217" y="1414"/>
                </a:cxn>
                <a:cxn ang="0">
                  <a:pos x="147" y="1360"/>
                </a:cxn>
                <a:cxn ang="0">
                  <a:pos x="120" y="1306"/>
                </a:cxn>
                <a:cxn ang="0">
                  <a:pos x="141" y="1257"/>
                </a:cxn>
                <a:cxn ang="0">
                  <a:pos x="212" y="1208"/>
                </a:cxn>
                <a:cxn ang="0">
                  <a:pos x="342" y="1164"/>
                </a:cxn>
                <a:cxn ang="0">
                  <a:pos x="527" y="1121"/>
                </a:cxn>
                <a:cxn ang="0">
                  <a:pos x="771" y="1088"/>
                </a:cxn>
              </a:cxnLst>
              <a:rect l="0" t="0" r="r" b="b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CA"/>
            </a:p>
          </p:txBody>
        </p:sp>
        <p:sp>
          <p:nvSpPr>
            <p:cNvPr id="11274" name="Freeform 10"/>
            <p:cNvSpPr>
              <a:spLocks/>
            </p:cNvSpPr>
            <p:nvPr/>
          </p:nvSpPr>
          <p:spPr bwMode="hidden">
            <a:xfrm>
              <a:off x="0" y="0"/>
              <a:ext cx="5758" cy="17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906"/>
                </a:cxn>
                <a:cxn ang="0">
                  <a:pos x="5740" y="1906"/>
                </a:cxn>
                <a:cxn ang="0">
                  <a:pos x="574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CA"/>
            </a:p>
          </p:txBody>
        </p:sp>
      </p:grpSp>
      <p:sp>
        <p:nvSpPr>
          <p:cNvPr id="11275" name="Rectangle 11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736725"/>
            <a:ext cx="7772400" cy="1920875"/>
          </a:xfrm>
        </p:spPr>
        <p:txBody>
          <a:bodyPr/>
          <a:lstStyle>
            <a:lvl1pPr>
              <a:defRPr sz="6000"/>
            </a:lvl1pPr>
          </a:lstStyle>
          <a:p>
            <a:r>
              <a:rPr lang="en-CA"/>
              <a:t>Click to edit Master title style</a:t>
            </a:r>
          </a:p>
        </p:txBody>
      </p:sp>
      <p:sp>
        <p:nvSpPr>
          <p:cNvPr id="11276" name="Rectangle 12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CA"/>
              <a:t>Click to edit Master subtitle style</a:t>
            </a:r>
          </a:p>
        </p:txBody>
      </p:sp>
      <p:sp>
        <p:nvSpPr>
          <p:cNvPr id="11277" name="Rectangle 13"/>
          <p:cNvSpPr>
            <a:spLocks noGrp="1" noChangeArrowheads="1"/>
          </p:cNvSpPr>
          <p:nvPr>
            <p:ph type="dt" sz="quarter" idx="2"/>
          </p:nvPr>
        </p:nvSpPr>
        <p:spPr>
          <a:xfrm>
            <a:off x="457200" y="624840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CA"/>
          </a:p>
        </p:txBody>
      </p:sp>
      <p:sp>
        <p:nvSpPr>
          <p:cNvPr id="11278" name="Rectangle 14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5157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CA"/>
          </a:p>
        </p:txBody>
      </p:sp>
      <p:sp>
        <p:nvSpPr>
          <p:cNvPr id="11279" name="Rectangle 15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5475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A9FCA5CF-6C7D-4BED-A763-F8FB763582B7}" type="slidenum">
              <a:rPr lang="en-CA"/>
              <a:pPr/>
              <a:t>‹#›</a:t>
            </a:fld>
            <a:endParaRPr lang="en-C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DB9CB2C-DA62-4162-A314-E47BC6208E86}" type="slidenum">
              <a:rPr lang="en-CA"/>
              <a:pPr/>
              <a:t>‹#›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C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093BF54-0954-416F-BC80-CCF7766F602D}" type="slidenum">
              <a:rPr lang="en-CA"/>
              <a:pPr/>
              <a:t>‹#›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CA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5157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6553200" y="624840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DF60C7F5-90D9-4DCB-9F3D-103453B56918}" type="slidenum">
              <a:rPr lang="en-CA"/>
              <a:pPr/>
              <a:t>‹#›</a:t>
            </a:fld>
            <a:endParaRPr lang="en-CA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>
          <a:xfrm>
            <a:off x="3124200" y="6248400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C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0090B197-E708-43AA-983E-F5B01EFEA8FB}" type="slidenum">
              <a:rPr lang="en-CA"/>
              <a:pPr/>
              <a:t>‹#›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C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DF3C7D6F-70F4-4CD6-99B7-BA999715D7C9}" type="slidenum">
              <a:rPr lang="en-CA"/>
              <a:pPr/>
              <a:t>‹#›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C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A9460611-13F5-4760-A920-4BEECF629D8D}" type="slidenum">
              <a:rPr lang="en-CA"/>
              <a:pPr/>
              <a:t>‹#›</a:t>
            </a:fld>
            <a:endParaRPr lang="en-CA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C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CA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6797778D-CF90-4D4E-BB4E-B2B5D58F8C8A}" type="slidenum">
              <a:rPr lang="en-CA"/>
              <a:pPr/>
              <a:t>‹#›</a:t>
            </a:fld>
            <a:endParaRPr lang="en-CA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C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DB87ECBA-F528-4B50-9909-647240A8F937}" type="slidenum">
              <a:rPr lang="en-CA"/>
              <a:pPr/>
              <a:t>‹#›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C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CA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D536FE17-A53F-40C5-8050-711F0C06ED49}" type="slidenum">
              <a:rPr lang="en-CA"/>
              <a:pPr/>
              <a:t>‹#›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C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B50F420-CE8A-41E3-A713-F29E9806A646}" type="slidenum">
              <a:rPr lang="en-CA"/>
              <a:pPr/>
              <a:t>‹#›</a:t>
            </a:fld>
            <a:endParaRPr lang="en-CA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C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D1DE4B9D-E039-4D32-8E3B-36F4BB0FD383}" type="slidenum">
              <a:rPr lang="en-CA"/>
              <a:pPr/>
              <a:t>‹#›</a:t>
            </a:fld>
            <a:endParaRPr lang="en-CA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C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5157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endParaRPr lang="en-CA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fld id="{B20A5673-9A24-4242-A286-FA95355B21E1}" type="slidenum">
              <a:rPr lang="en-CA"/>
              <a:pPr/>
              <a:t>‹#›</a:t>
            </a:fld>
            <a:endParaRPr lang="en-CA"/>
          </a:p>
        </p:txBody>
      </p:sp>
      <p:grpSp>
        <p:nvGrpSpPr>
          <p:cNvPr id="10244" name="Group 4"/>
          <p:cNvGrpSpPr>
            <a:grpSpLocks/>
          </p:cNvGrpSpPr>
          <p:nvPr/>
        </p:nvGrpSpPr>
        <p:grpSpPr bwMode="auto">
          <a:xfrm>
            <a:off x="0" y="0"/>
            <a:ext cx="9140825" cy="6850063"/>
            <a:chOff x="0" y="0"/>
            <a:chExt cx="5758" cy="4315"/>
          </a:xfrm>
        </p:grpSpPr>
        <p:grpSp>
          <p:nvGrpSpPr>
            <p:cNvPr id="10245" name="Group 5"/>
            <p:cNvGrpSpPr>
              <a:grpSpLocks/>
            </p:cNvGrpSpPr>
            <p:nvPr userDrawn="1"/>
          </p:nvGrpSpPr>
          <p:grpSpPr bwMode="auto">
            <a:xfrm>
              <a:off x="1728" y="2230"/>
              <a:ext cx="4027" cy="2085"/>
              <a:chOff x="1728" y="2230"/>
              <a:chExt cx="4027" cy="2085"/>
            </a:xfrm>
          </p:grpSpPr>
          <p:sp>
            <p:nvSpPr>
              <p:cNvPr id="10246" name="Freeform 6"/>
              <p:cNvSpPr>
                <a:spLocks/>
              </p:cNvSpPr>
              <p:nvPr/>
            </p:nvSpPr>
            <p:spPr bwMode="hidden">
              <a:xfrm>
                <a:off x="1728" y="2644"/>
                <a:ext cx="2882" cy="1671"/>
              </a:xfrm>
              <a:custGeom>
                <a:avLst/>
                <a:gdLst/>
                <a:ahLst/>
                <a:cxnLst>
                  <a:cxn ang="0">
                    <a:pos x="2740" y="528"/>
                  </a:cxn>
                  <a:cxn ang="0">
                    <a:pos x="2632" y="484"/>
                  </a:cxn>
                  <a:cxn ang="0">
                    <a:pos x="2480" y="424"/>
                  </a:cxn>
                  <a:cxn ang="0">
                    <a:pos x="2203" y="343"/>
                  </a:cxn>
                  <a:cxn ang="0">
                    <a:pos x="1970" y="277"/>
                  </a:cxn>
                  <a:cxn ang="0">
                    <a:pos x="1807" y="212"/>
                  </a:cxn>
                  <a:cxn ang="0">
                    <a:pos x="1693" y="152"/>
                  </a:cxn>
                  <a:cxn ang="0">
                    <a:pos x="1628" y="103"/>
                  </a:cxn>
                  <a:cxn ang="0">
                    <a:pos x="1590" y="60"/>
                  </a:cxn>
                  <a:cxn ang="0">
                    <a:pos x="1579" y="27"/>
                  </a:cxn>
                  <a:cxn ang="0">
                    <a:pos x="1585" y="0"/>
                  </a:cxn>
                  <a:cxn ang="0">
                    <a:pos x="1557" y="49"/>
                  </a:cxn>
                  <a:cxn ang="0">
                    <a:pos x="1568" y="98"/>
                  </a:cxn>
                  <a:cxn ang="0">
                    <a:pos x="1617" y="141"/>
                  </a:cxn>
                  <a:cxn ang="0">
                    <a:pos x="1688" y="185"/>
                  </a:cxn>
                  <a:cxn ang="0">
                    <a:pos x="1791" y="228"/>
                  </a:cxn>
                  <a:cxn ang="0">
                    <a:pos x="2040" y="310"/>
                  </a:cxn>
                  <a:cxn ang="0">
                    <a:pos x="2285" y="381"/>
                  </a:cxn>
                  <a:cxn ang="0">
                    <a:pos x="2464" y="435"/>
                  </a:cxn>
                  <a:cxn ang="0">
                    <a:pos x="2605" y="484"/>
                  </a:cxn>
                  <a:cxn ang="0">
                    <a:pos x="2708" y="528"/>
                  </a:cxn>
                  <a:cxn ang="0">
                    <a:pos x="2768" y="560"/>
                  </a:cxn>
                  <a:cxn ang="0">
                    <a:pos x="2795" y="593"/>
                  </a:cxn>
                  <a:cxn ang="0">
                    <a:pos x="2795" y="642"/>
                  </a:cxn>
                  <a:cxn ang="0">
                    <a:pos x="2762" y="691"/>
                  </a:cxn>
                  <a:cxn ang="0">
                    <a:pos x="2692" y="735"/>
                  </a:cxn>
                  <a:cxn ang="0">
                    <a:pos x="2589" y="778"/>
                  </a:cxn>
                  <a:cxn ang="0">
                    <a:pos x="2458" y="822"/>
                  </a:cxn>
                  <a:cxn ang="0">
                    <a:pos x="2301" y="865"/>
                  </a:cxn>
                  <a:cxn ang="0">
                    <a:pos x="2030" y="930"/>
                  </a:cxn>
                  <a:cxn ang="0">
                    <a:pos x="1606" y="1034"/>
                  </a:cxn>
                  <a:cxn ang="0">
                    <a:pos x="1145" y="1164"/>
                  </a:cxn>
                  <a:cxn ang="0">
                    <a:pos x="673" y="1328"/>
                  </a:cxn>
                  <a:cxn ang="0">
                    <a:pos x="217" y="1545"/>
                  </a:cxn>
                  <a:cxn ang="0">
                    <a:pos x="353" y="1671"/>
                  </a:cxn>
                  <a:cxn ang="0">
                    <a:pos x="754" y="1469"/>
                  </a:cxn>
                  <a:cxn ang="0">
                    <a:pos x="1145" y="1311"/>
                  </a:cxn>
                  <a:cxn ang="0">
                    <a:pos x="1519" y="1186"/>
                  </a:cxn>
                  <a:cxn ang="0">
                    <a:pos x="1861" y="1083"/>
                  </a:cxn>
                  <a:cxn ang="0">
                    <a:pos x="2165" y="1007"/>
                  </a:cxn>
                  <a:cxn ang="0">
                    <a:pos x="2426" y="947"/>
                  </a:cxn>
                  <a:cxn ang="0">
                    <a:pos x="2626" y="892"/>
                  </a:cxn>
                  <a:cxn ang="0">
                    <a:pos x="2762" y="838"/>
                  </a:cxn>
                  <a:cxn ang="0">
                    <a:pos x="2827" y="794"/>
                  </a:cxn>
                  <a:cxn ang="0">
                    <a:pos x="2865" y="745"/>
                  </a:cxn>
                  <a:cxn ang="0">
                    <a:pos x="2882" y="702"/>
                  </a:cxn>
                  <a:cxn ang="0">
                    <a:pos x="2854" y="620"/>
                  </a:cxn>
                  <a:cxn ang="0">
                    <a:pos x="2800" y="560"/>
                  </a:cxn>
                  <a:cxn ang="0">
                    <a:pos x="2773" y="544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CA"/>
              </a:p>
            </p:txBody>
          </p:sp>
          <p:sp>
            <p:nvSpPr>
              <p:cNvPr id="10247" name="Freeform 7"/>
              <p:cNvSpPr>
                <a:spLocks/>
              </p:cNvSpPr>
              <p:nvPr/>
            </p:nvSpPr>
            <p:spPr bwMode="hidden">
              <a:xfrm>
                <a:off x="4170" y="2671"/>
                <a:ext cx="1259" cy="811"/>
              </a:xfrm>
              <a:custGeom>
                <a:avLst/>
                <a:gdLst/>
                <a:ahLst/>
                <a:cxnLst>
                  <a:cxn ang="0">
                    <a:pos x="1259" y="615"/>
                  </a:cxn>
                  <a:cxn ang="0">
                    <a:pos x="1248" y="588"/>
                  </a:cxn>
                  <a:cxn ang="0">
                    <a:pos x="1237" y="566"/>
                  </a:cxn>
                  <a:cxn ang="0">
                    <a:pos x="1216" y="539"/>
                  </a:cxn>
                  <a:cxn ang="0">
                    <a:pos x="1188" y="517"/>
                  </a:cxn>
                  <a:cxn ang="0">
                    <a:pos x="1123" y="479"/>
                  </a:cxn>
                  <a:cxn ang="0">
                    <a:pos x="1042" y="441"/>
                  </a:cxn>
                  <a:cxn ang="0">
                    <a:pos x="944" y="408"/>
                  </a:cxn>
                  <a:cxn ang="0">
                    <a:pos x="841" y="381"/>
                  </a:cxn>
                  <a:cxn ang="0">
                    <a:pos x="727" y="348"/>
                  </a:cxn>
                  <a:cxn ang="0">
                    <a:pos x="613" y="321"/>
                  </a:cxn>
                  <a:cxn ang="0">
                    <a:pos x="499" y="294"/>
                  </a:cxn>
                  <a:cxn ang="0">
                    <a:pos x="391" y="261"/>
                  </a:cxn>
                  <a:cxn ang="0">
                    <a:pos x="288" y="229"/>
                  </a:cxn>
                  <a:cxn ang="0">
                    <a:pos x="195" y="196"/>
                  </a:cxn>
                  <a:cxn ang="0">
                    <a:pos x="119" y="152"/>
                  </a:cxn>
                  <a:cxn ang="0">
                    <a:pos x="54" y="109"/>
                  </a:cxn>
                  <a:cxn ang="0">
                    <a:pos x="33" y="87"/>
                  </a:cxn>
                  <a:cxn ang="0">
                    <a:pos x="16" y="60"/>
                  </a:cxn>
                  <a:cxn ang="0">
                    <a:pos x="5" y="33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11"/>
                  </a:cxn>
                  <a:cxn ang="0">
                    <a:pos x="0" y="38"/>
                  </a:cxn>
                  <a:cxn ang="0">
                    <a:pos x="5" y="60"/>
                  </a:cxn>
                  <a:cxn ang="0">
                    <a:pos x="16" y="87"/>
                  </a:cxn>
                  <a:cxn ang="0">
                    <a:pos x="33" y="114"/>
                  </a:cxn>
                  <a:cxn ang="0">
                    <a:pos x="54" y="142"/>
                  </a:cxn>
                  <a:cxn ang="0">
                    <a:pos x="87" y="174"/>
                  </a:cxn>
                  <a:cxn ang="0">
                    <a:pos x="125" y="207"/>
                  </a:cxn>
                  <a:cxn ang="0">
                    <a:pos x="179" y="240"/>
                  </a:cxn>
                  <a:cxn ang="0">
                    <a:pos x="244" y="278"/>
                  </a:cxn>
                  <a:cxn ang="0">
                    <a:pos x="326" y="310"/>
                  </a:cxn>
                  <a:cxn ang="0">
                    <a:pos x="418" y="348"/>
                  </a:cxn>
                  <a:cxn ang="0">
                    <a:pos x="526" y="381"/>
                  </a:cxn>
                  <a:cxn ang="0">
                    <a:pos x="657" y="414"/>
                  </a:cxn>
                  <a:cxn ang="0">
                    <a:pos x="749" y="435"/>
                  </a:cxn>
                  <a:cxn ang="0">
                    <a:pos x="830" y="463"/>
                  </a:cxn>
                  <a:cxn ang="0">
                    <a:pos x="901" y="490"/>
                  </a:cxn>
                  <a:cxn ang="0">
                    <a:pos x="966" y="512"/>
                  </a:cxn>
                  <a:cxn ang="0">
                    <a:pos x="1015" y="539"/>
                  </a:cxn>
                  <a:cxn ang="0">
                    <a:pos x="1053" y="566"/>
                  </a:cxn>
                  <a:cxn ang="0">
                    <a:pos x="1080" y="593"/>
                  </a:cxn>
                  <a:cxn ang="0">
                    <a:pos x="1102" y="620"/>
                  </a:cxn>
                  <a:cxn ang="0">
                    <a:pos x="1112" y="648"/>
                  </a:cxn>
                  <a:cxn ang="0">
                    <a:pos x="1118" y="675"/>
                  </a:cxn>
                  <a:cxn ang="0">
                    <a:pos x="1112" y="697"/>
                  </a:cxn>
                  <a:cxn ang="0">
                    <a:pos x="1096" y="724"/>
                  </a:cxn>
                  <a:cxn ang="0">
                    <a:pos x="1080" y="746"/>
                  </a:cxn>
                  <a:cxn ang="0">
                    <a:pos x="1053" y="767"/>
                  </a:cxn>
                  <a:cxn ang="0">
                    <a:pos x="1015" y="789"/>
                  </a:cxn>
                  <a:cxn ang="0">
                    <a:pos x="977" y="811"/>
                  </a:cxn>
                  <a:cxn ang="0">
                    <a:pos x="1047" y="789"/>
                  </a:cxn>
                  <a:cxn ang="0">
                    <a:pos x="1107" y="767"/>
                  </a:cxn>
                  <a:cxn ang="0">
                    <a:pos x="1156" y="746"/>
                  </a:cxn>
                  <a:cxn ang="0">
                    <a:pos x="1199" y="724"/>
                  </a:cxn>
                  <a:cxn ang="0">
                    <a:pos x="1226" y="702"/>
                  </a:cxn>
                  <a:cxn ang="0">
                    <a:pos x="1248" y="675"/>
                  </a:cxn>
                  <a:cxn ang="0">
                    <a:pos x="1259" y="648"/>
                  </a:cxn>
                  <a:cxn ang="0">
                    <a:pos x="1259" y="615"/>
                  </a:cxn>
                  <a:cxn ang="0">
                    <a:pos x="1259" y="615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CA"/>
              </a:p>
            </p:txBody>
          </p:sp>
          <p:sp>
            <p:nvSpPr>
              <p:cNvPr id="10248" name="Freeform 8"/>
              <p:cNvSpPr>
                <a:spLocks/>
              </p:cNvSpPr>
              <p:nvPr/>
            </p:nvSpPr>
            <p:spPr bwMode="hidden">
              <a:xfrm>
                <a:off x="2900" y="3346"/>
                <a:ext cx="2849" cy="969"/>
              </a:xfrm>
              <a:custGeom>
                <a:avLst/>
                <a:gdLst/>
                <a:ahLst/>
                <a:cxnLst>
                  <a:cxn ang="0">
                    <a:pos x="92" y="958"/>
                  </a:cxn>
                  <a:cxn ang="0">
                    <a:pos x="0" y="969"/>
                  </a:cxn>
                  <a:cxn ang="0">
                    <a:pos x="391" y="969"/>
                  </a:cxn>
                  <a:cxn ang="0">
                    <a:pos x="434" y="947"/>
                  </a:cxn>
                  <a:cxn ang="0">
                    <a:pos x="483" y="914"/>
                  </a:cxn>
                  <a:cxn ang="0">
                    <a:pos x="554" y="876"/>
                  </a:cxn>
                  <a:cxn ang="0">
                    <a:pos x="635" y="838"/>
                  </a:cxn>
                  <a:cxn ang="0">
                    <a:pos x="727" y="794"/>
                  </a:cxn>
                  <a:cxn ang="0">
                    <a:pos x="836" y="745"/>
                  </a:cxn>
                  <a:cxn ang="0">
                    <a:pos x="961" y="696"/>
                  </a:cxn>
                  <a:cxn ang="0">
                    <a:pos x="1102" y="642"/>
                  </a:cxn>
                  <a:cxn ang="0">
                    <a:pos x="1259" y="582"/>
                  </a:cxn>
                  <a:cxn ang="0">
                    <a:pos x="1433" y="522"/>
                  </a:cxn>
                  <a:cxn ang="0">
                    <a:pos x="1623" y="462"/>
                  </a:cxn>
                  <a:cxn ang="0">
                    <a:pos x="1829" y="403"/>
                  </a:cxn>
                  <a:cxn ang="0">
                    <a:pos x="2057" y="343"/>
                  </a:cxn>
                  <a:cxn ang="0">
                    <a:pos x="2301" y="283"/>
                  </a:cxn>
                  <a:cxn ang="0">
                    <a:pos x="2567" y="223"/>
                  </a:cxn>
                  <a:cxn ang="0">
                    <a:pos x="2849" y="163"/>
                  </a:cxn>
                  <a:cxn ang="0">
                    <a:pos x="2849" y="0"/>
                  </a:cxn>
                  <a:cxn ang="0">
                    <a:pos x="2817" y="16"/>
                  </a:cxn>
                  <a:cxn ang="0">
                    <a:pos x="2773" y="33"/>
                  </a:cxn>
                  <a:cxn ang="0">
                    <a:pos x="2719" y="54"/>
                  </a:cxn>
                  <a:cxn ang="0">
                    <a:pos x="2648" y="76"/>
                  </a:cxn>
                  <a:cxn ang="0">
                    <a:pos x="2572" y="98"/>
                  </a:cxn>
                  <a:cxn ang="0">
                    <a:pos x="2491" y="120"/>
                  </a:cxn>
                  <a:cxn ang="0">
                    <a:pos x="2399" y="147"/>
                  </a:cxn>
                  <a:cxn ang="0">
                    <a:pos x="2301" y="169"/>
                  </a:cxn>
                  <a:cxn ang="0">
                    <a:pos x="2095" y="223"/>
                  </a:cxn>
                  <a:cxn ang="0">
                    <a:pos x="1889" y="277"/>
                  </a:cxn>
                  <a:cxn ang="0">
                    <a:pos x="1688" y="326"/>
                  </a:cxn>
                  <a:cxn ang="0">
                    <a:pos x="1590" y="354"/>
                  </a:cxn>
                  <a:cxn ang="0">
                    <a:pos x="1503" y="381"/>
                  </a:cxn>
                  <a:cxn ang="0">
                    <a:pos x="1107" y="506"/>
                  </a:cxn>
                  <a:cxn ang="0">
                    <a:pos x="912" y="577"/>
                  </a:cxn>
                  <a:cxn ang="0">
                    <a:pos x="727" y="647"/>
                  </a:cxn>
                  <a:cxn ang="0">
                    <a:pos x="548" y="718"/>
                  </a:cxn>
                  <a:cxn ang="0">
                    <a:pos x="380" y="794"/>
                  </a:cxn>
                  <a:cxn ang="0">
                    <a:pos x="228" y="876"/>
                  </a:cxn>
                  <a:cxn ang="0">
                    <a:pos x="92" y="958"/>
                  </a:cxn>
                  <a:cxn ang="0">
                    <a:pos x="92" y="958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1961"/>
                      <a:invGamma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CA"/>
              </a:p>
            </p:txBody>
          </p:sp>
          <p:sp>
            <p:nvSpPr>
              <p:cNvPr id="10249" name="Freeform 9"/>
              <p:cNvSpPr>
                <a:spLocks/>
              </p:cNvSpPr>
              <p:nvPr/>
            </p:nvSpPr>
            <p:spPr bwMode="hidden">
              <a:xfrm>
                <a:off x="2748" y="2230"/>
                <a:ext cx="3007" cy="2085"/>
              </a:xfrm>
              <a:custGeom>
                <a:avLst/>
                <a:gdLst/>
                <a:ahLst/>
                <a:cxnLst>
                  <a:cxn ang="0">
                    <a:pos x="1433" y="474"/>
                  </a:cxn>
                  <a:cxn ang="0">
                    <a:pos x="1460" y="528"/>
                  </a:cxn>
                  <a:cxn ang="0">
                    <a:pos x="1541" y="593"/>
                  </a:cxn>
                  <a:cxn ang="0">
                    <a:pos x="1715" y="670"/>
                  </a:cxn>
                  <a:cxn ang="0">
                    <a:pos x="1927" y="735"/>
                  </a:cxn>
                  <a:cxn ang="0">
                    <a:pos x="2155" y="789"/>
                  </a:cxn>
                  <a:cxn ang="0">
                    <a:pos x="2372" y="849"/>
                  </a:cxn>
                  <a:cxn ang="0">
                    <a:pos x="2551" y="920"/>
                  </a:cxn>
                  <a:cxn ang="0">
                    <a:pos x="2638" y="980"/>
                  </a:cxn>
                  <a:cxn ang="0">
                    <a:pos x="2676" y="1029"/>
                  </a:cxn>
                  <a:cxn ang="0">
                    <a:pos x="2681" y="1083"/>
                  </a:cxn>
                  <a:cxn ang="0">
                    <a:pos x="2665" y="1127"/>
                  </a:cxn>
                  <a:cxn ang="0">
                    <a:pos x="2616" y="1170"/>
                  </a:cxn>
                  <a:cxn ang="0">
                    <a:pos x="2545" y="1208"/>
                  </a:cxn>
                  <a:cxn ang="0">
                    <a:pos x="2448" y="1241"/>
                  </a:cxn>
                  <a:cxn ang="0">
                    <a:pos x="2328" y="1274"/>
                  </a:cxn>
                  <a:cxn ang="0">
                    <a:pos x="2106" y="1328"/>
                  </a:cxn>
                  <a:cxn ang="0">
                    <a:pos x="1742" y="1421"/>
                  </a:cxn>
                  <a:cxn ang="0">
                    <a:pos x="1308" y="1540"/>
                  </a:cxn>
                  <a:cxn ang="0">
                    <a:pos x="820" y="1709"/>
                  </a:cxn>
                  <a:cxn ang="0">
                    <a:pos x="282" y="1943"/>
                  </a:cxn>
                  <a:cxn ang="0">
                    <a:pos x="152" y="2085"/>
                  </a:cxn>
                  <a:cxn ang="0">
                    <a:pos x="386" y="1992"/>
                  </a:cxn>
                  <a:cxn ang="0">
                    <a:pos x="700" y="1834"/>
                  </a:cxn>
                  <a:cxn ang="0">
                    <a:pos x="1064" y="1693"/>
                  </a:cxn>
                  <a:cxn ang="0">
                    <a:pos x="1661" y="1497"/>
                  </a:cxn>
                  <a:cxn ang="0">
                    <a:pos x="1845" y="1442"/>
                  </a:cxn>
                  <a:cxn ang="0">
                    <a:pos x="2252" y="1339"/>
                  </a:cxn>
                  <a:cxn ang="0">
                    <a:pos x="2551" y="1263"/>
                  </a:cxn>
                  <a:cxn ang="0">
                    <a:pos x="2730" y="1214"/>
                  </a:cxn>
                  <a:cxn ang="0">
                    <a:pos x="2876" y="1170"/>
                  </a:cxn>
                  <a:cxn ang="0">
                    <a:pos x="2974" y="1132"/>
                  </a:cxn>
                  <a:cxn ang="0">
                    <a:pos x="3007" y="871"/>
                  </a:cxn>
                  <a:cxn ang="0">
                    <a:pos x="2860" y="844"/>
                  </a:cxn>
                  <a:cxn ang="0">
                    <a:pos x="2670" y="806"/>
                  </a:cxn>
                  <a:cxn ang="0">
                    <a:pos x="2458" y="757"/>
                  </a:cxn>
                  <a:cxn ang="0">
                    <a:pos x="2138" y="670"/>
                  </a:cxn>
                  <a:cxn ang="0">
                    <a:pos x="1959" y="604"/>
                  </a:cxn>
                  <a:cxn ang="0">
                    <a:pos x="1824" y="534"/>
                  </a:cxn>
                  <a:cxn ang="0">
                    <a:pos x="1769" y="474"/>
                  </a:cxn>
                  <a:cxn ang="0">
                    <a:pos x="1753" y="436"/>
                  </a:cxn>
                  <a:cxn ang="0">
                    <a:pos x="1780" y="381"/>
                  </a:cxn>
                  <a:cxn ang="0">
                    <a:pos x="1862" y="316"/>
                  </a:cxn>
                  <a:cxn ang="0">
                    <a:pos x="1986" y="267"/>
                  </a:cxn>
                  <a:cxn ang="0">
                    <a:pos x="2149" y="229"/>
                  </a:cxn>
                  <a:cxn ang="0">
                    <a:pos x="2431" y="180"/>
                  </a:cxn>
                  <a:cxn ang="0">
                    <a:pos x="2827" y="125"/>
                  </a:cxn>
                  <a:cxn ang="0">
                    <a:pos x="3007" y="87"/>
                  </a:cxn>
                  <a:cxn ang="0">
                    <a:pos x="2909" y="22"/>
                  </a:cxn>
                  <a:cxn ang="0">
                    <a:pos x="2676" y="66"/>
                  </a:cxn>
                  <a:cxn ang="0">
                    <a:pos x="2285" y="120"/>
                  </a:cxn>
                  <a:cxn ang="0">
                    <a:pos x="2030" y="158"/>
                  </a:cxn>
                  <a:cxn ang="0">
                    <a:pos x="1791" y="202"/>
                  </a:cxn>
                  <a:cxn ang="0">
                    <a:pos x="1601" y="261"/>
                  </a:cxn>
                  <a:cxn ang="0">
                    <a:pos x="1471" y="338"/>
                  </a:cxn>
                  <a:cxn ang="0">
                    <a:pos x="1438" y="387"/>
                  </a:cxn>
                  <a:cxn ang="0">
                    <a:pos x="1427" y="441"/>
                  </a:cxn>
                </a:cxnLst>
                <a:rect l="0" t="0" r="r" b="b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CA"/>
              </a:p>
            </p:txBody>
          </p:sp>
          <p:sp>
            <p:nvSpPr>
              <p:cNvPr id="10250" name="Freeform 10"/>
              <p:cNvSpPr>
                <a:spLocks/>
              </p:cNvSpPr>
              <p:nvPr/>
            </p:nvSpPr>
            <p:spPr bwMode="hidden">
              <a:xfrm>
                <a:off x="4501" y="2317"/>
                <a:ext cx="1248" cy="539"/>
              </a:xfrm>
              <a:custGeom>
                <a:avLst/>
                <a:gdLst/>
                <a:ahLst/>
                <a:cxnLst>
                  <a:cxn ang="0">
                    <a:pos x="0" y="332"/>
                  </a:cxn>
                  <a:cxn ang="0">
                    <a:pos x="0" y="360"/>
                  </a:cxn>
                  <a:cxn ang="0">
                    <a:pos x="5" y="387"/>
                  </a:cxn>
                  <a:cxn ang="0">
                    <a:pos x="27" y="414"/>
                  </a:cxn>
                  <a:cxn ang="0">
                    <a:pos x="54" y="436"/>
                  </a:cxn>
                  <a:cxn ang="0">
                    <a:pos x="92" y="463"/>
                  </a:cxn>
                  <a:cxn ang="0">
                    <a:pos x="141" y="490"/>
                  </a:cxn>
                  <a:cxn ang="0">
                    <a:pos x="195" y="512"/>
                  </a:cxn>
                  <a:cxn ang="0">
                    <a:pos x="255" y="539"/>
                  </a:cxn>
                  <a:cxn ang="0">
                    <a:pos x="212" y="517"/>
                  </a:cxn>
                  <a:cxn ang="0">
                    <a:pos x="179" y="490"/>
                  </a:cxn>
                  <a:cxn ang="0">
                    <a:pos x="157" y="468"/>
                  </a:cxn>
                  <a:cxn ang="0">
                    <a:pos x="141" y="447"/>
                  </a:cxn>
                  <a:cxn ang="0">
                    <a:pos x="136" y="425"/>
                  </a:cxn>
                  <a:cxn ang="0">
                    <a:pos x="136" y="403"/>
                  </a:cxn>
                  <a:cxn ang="0">
                    <a:pos x="141" y="381"/>
                  </a:cxn>
                  <a:cxn ang="0">
                    <a:pos x="157" y="365"/>
                  </a:cxn>
                  <a:cxn ang="0">
                    <a:pos x="179" y="343"/>
                  </a:cxn>
                  <a:cxn ang="0">
                    <a:pos x="201" y="327"/>
                  </a:cxn>
                  <a:cxn ang="0">
                    <a:pos x="266" y="294"/>
                  </a:cxn>
                  <a:cxn ang="0">
                    <a:pos x="353" y="262"/>
                  </a:cxn>
                  <a:cxn ang="0">
                    <a:pos x="445" y="234"/>
                  </a:cxn>
                  <a:cxn ang="0">
                    <a:pos x="554" y="213"/>
                  </a:cxn>
                  <a:cxn ang="0">
                    <a:pos x="662" y="191"/>
                  </a:cxn>
                  <a:cxn ang="0">
                    <a:pos x="890" y="153"/>
                  </a:cxn>
                  <a:cxn ang="0">
                    <a:pos x="993" y="136"/>
                  </a:cxn>
                  <a:cxn ang="0">
                    <a:pos x="1091" y="120"/>
                  </a:cxn>
                  <a:cxn ang="0">
                    <a:pos x="1178" y="115"/>
                  </a:cxn>
                  <a:cxn ang="0">
                    <a:pos x="1248" y="104"/>
                  </a:cxn>
                  <a:cxn ang="0">
                    <a:pos x="1248" y="0"/>
                  </a:cxn>
                  <a:cxn ang="0">
                    <a:pos x="1161" y="22"/>
                  </a:cxn>
                  <a:cxn ang="0">
                    <a:pos x="1069" y="38"/>
                  </a:cxn>
                  <a:cxn ang="0">
                    <a:pos x="874" y="71"/>
                  </a:cxn>
                  <a:cxn ang="0">
                    <a:pos x="673" y="93"/>
                  </a:cxn>
                  <a:cxn ang="0">
                    <a:pos x="483" y="126"/>
                  </a:cxn>
                  <a:cxn ang="0">
                    <a:pos x="391" y="142"/>
                  </a:cxn>
                  <a:cxn ang="0">
                    <a:pos x="309" y="158"/>
                  </a:cxn>
                  <a:cxn ang="0">
                    <a:pos x="228" y="180"/>
                  </a:cxn>
                  <a:cxn ang="0">
                    <a:pos x="163" y="202"/>
                  </a:cxn>
                  <a:cxn ang="0">
                    <a:pos x="103" y="229"/>
                  </a:cxn>
                  <a:cxn ang="0">
                    <a:pos x="54" y="256"/>
                  </a:cxn>
                  <a:cxn ang="0">
                    <a:pos x="22" y="294"/>
                  </a:cxn>
                  <a:cxn ang="0">
                    <a:pos x="0" y="332"/>
                  </a:cxn>
                  <a:cxn ang="0">
                    <a:pos x="0" y="332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7843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CA"/>
              </a:p>
            </p:txBody>
          </p:sp>
        </p:grpSp>
        <p:sp>
          <p:nvSpPr>
            <p:cNvPr id="10251" name="Freeform 11"/>
            <p:cNvSpPr>
              <a:spLocks/>
            </p:cNvSpPr>
            <p:nvPr/>
          </p:nvSpPr>
          <p:spPr bwMode="hidden">
            <a:xfrm>
              <a:off x="3322" y="1341"/>
              <a:ext cx="1825" cy="1537"/>
            </a:xfrm>
            <a:custGeom>
              <a:avLst/>
              <a:gdLst/>
              <a:ahLst/>
              <a:cxnLst>
                <a:cxn ang="0">
                  <a:pos x="982" y="1061"/>
                </a:cxn>
                <a:cxn ang="0">
                  <a:pos x="1357" y="1012"/>
                </a:cxn>
                <a:cxn ang="0">
                  <a:pos x="1666" y="957"/>
                </a:cxn>
                <a:cxn ang="0">
                  <a:pos x="1916" y="897"/>
                </a:cxn>
                <a:cxn ang="0">
                  <a:pos x="2100" y="832"/>
                </a:cxn>
                <a:cxn ang="0">
                  <a:pos x="2220" y="756"/>
                </a:cxn>
                <a:cxn ang="0">
                  <a:pos x="2285" y="669"/>
                </a:cxn>
                <a:cxn ang="0">
                  <a:pos x="2290" y="560"/>
                </a:cxn>
                <a:cxn ang="0">
                  <a:pos x="2241" y="457"/>
                </a:cxn>
                <a:cxn ang="0">
                  <a:pos x="2144" y="364"/>
                </a:cxn>
                <a:cxn ang="0">
                  <a:pos x="2008" y="277"/>
                </a:cxn>
                <a:cxn ang="0">
                  <a:pos x="1769" y="157"/>
                </a:cxn>
                <a:cxn ang="0">
                  <a:pos x="1612" y="92"/>
                </a:cxn>
                <a:cxn ang="0">
                  <a:pos x="1476" y="43"/>
                </a:cxn>
                <a:cxn ang="0">
                  <a:pos x="1384" y="10"/>
                </a:cxn>
                <a:cxn ang="0">
                  <a:pos x="1346" y="0"/>
                </a:cxn>
                <a:cxn ang="0">
                  <a:pos x="1655" y="119"/>
                </a:cxn>
                <a:cxn ang="0">
                  <a:pos x="1948" y="255"/>
                </a:cxn>
                <a:cxn ang="0">
                  <a:pos x="2068" y="326"/>
                </a:cxn>
                <a:cxn ang="0">
                  <a:pos x="2171" y="402"/>
                </a:cxn>
                <a:cxn ang="0">
                  <a:pos x="2236" y="478"/>
                </a:cxn>
                <a:cxn ang="0">
                  <a:pos x="2263" y="560"/>
                </a:cxn>
                <a:cxn ang="0">
                  <a:pos x="2241" y="636"/>
                </a:cxn>
                <a:cxn ang="0">
                  <a:pos x="2171" y="702"/>
                </a:cxn>
                <a:cxn ang="0">
                  <a:pos x="2062" y="756"/>
                </a:cxn>
                <a:cxn ang="0">
                  <a:pos x="1921" y="800"/>
                </a:cxn>
                <a:cxn ang="0">
                  <a:pos x="1748" y="843"/>
                </a:cxn>
                <a:cxn ang="0">
                  <a:pos x="1351" y="908"/>
                </a:cxn>
                <a:cxn ang="0">
                  <a:pos x="923" y="968"/>
                </a:cxn>
                <a:cxn ang="0">
                  <a:pos x="521" y="1028"/>
                </a:cxn>
                <a:cxn ang="0">
                  <a:pos x="353" y="1066"/>
                </a:cxn>
                <a:cxn ang="0">
                  <a:pos x="206" y="1104"/>
                </a:cxn>
                <a:cxn ang="0">
                  <a:pos x="92" y="1148"/>
                </a:cxn>
                <a:cxn ang="0">
                  <a:pos x="22" y="1202"/>
                </a:cxn>
                <a:cxn ang="0">
                  <a:pos x="0" y="1262"/>
                </a:cxn>
                <a:cxn ang="0">
                  <a:pos x="27" y="1327"/>
                </a:cxn>
                <a:cxn ang="0">
                  <a:pos x="98" y="1382"/>
                </a:cxn>
                <a:cxn ang="0">
                  <a:pos x="196" y="1425"/>
                </a:cxn>
                <a:cxn ang="0">
                  <a:pos x="326" y="1469"/>
                </a:cxn>
                <a:cxn ang="0">
                  <a:pos x="217" y="1414"/>
                </a:cxn>
                <a:cxn ang="0">
                  <a:pos x="147" y="1360"/>
                </a:cxn>
                <a:cxn ang="0">
                  <a:pos x="120" y="1306"/>
                </a:cxn>
                <a:cxn ang="0">
                  <a:pos x="141" y="1257"/>
                </a:cxn>
                <a:cxn ang="0">
                  <a:pos x="212" y="1208"/>
                </a:cxn>
                <a:cxn ang="0">
                  <a:pos x="342" y="1164"/>
                </a:cxn>
                <a:cxn ang="0">
                  <a:pos x="527" y="1121"/>
                </a:cxn>
                <a:cxn ang="0">
                  <a:pos x="771" y="1088"/>
                </a:cxn>
              </a:cxnLst>
              <a:rect l="0" t="0" r="r" b="b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CA"/>
            </a:p>
          </p:txBody>
        </p:sp>
        <p:sp>
          <p:nvSpPr>
            <p:cNvPr id="10252" name="Freeform 12"/>
            <p:cNvSpPr>
              <a:spLocks/>
            </p:cNvSpPr>
            <p:nvPr/>
          </p:nvSpPr>
          <p:spPr bwMode="hidden">
            <a:xfrm>
              <a:off x="0" y="0"/>
              <a:ext cx="5758" cy="17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906"/>
                </a:cxn>
                <a:cxn ang="0">
                  <a:pos x="5740" y="1906"/>
                </a:cxn>
                <a:cxn ang="0">
                  <a:pos x="574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CA"/>
            </a:p>
          </p:txBody>
        </p:sp>
      </p:grpSp>
      <p:sp>
        <p:nvSpPr>
          <p:cNvPr id="10253" name="Rectangle 13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CA" smtClean="0"/>
              <a:t>Click to edit Master title style</a:t>
            </a:r>
          </a:p>
        </p:txBody>
      </p:sp>
      <p:sp>
        <p:nvSpPr>
          <p:cNvPr id="10254" name="Rectangle 1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latin typeface="Arial" charset="0"/>
              </a:defRPr>
            </a:lvl1pPr>
          </a:lstStyle>
          <a:p>
            <a:endParaRPr lang="en-CA"/>
          </a:p>
        </p:txBody>
      </p:sp>
      <p:sp>
        <p:nvSpPr>
          <p:cNvPr id="10255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4" r:id="rId1"/>
    <p:sldLayoutId id="2147483655" r:id="rId2"/>
    <p:sldLayoutId id="2147483656" r:id="rId3"/>
    <p:sldLayoutId id="2147483657" r:id="rId4"/>
    <p:sldLayoutId id="2147483658" r:id="rId5"/>
    <p:sldLayoutId id="2147483659" r:id="rId6"/>
    <p:sldLayoutId id="2147483660" r:id="rId7"/>
    <p:sldLayoutId id="2147483661" r:id="rId8"/>
    <p:sldLayoutId id="2147483662" r:id="rId9"/>
    <p:sldLayoutId id="2147483663" r:id="rId10"/>
    <p:sldLayoutId id="2147483664" r:id="rId11"/>
    <p:sldLayoutId id="2147483665" r:id="rId12"/>
  </p:sldLayoutIdLst>
  <p:timing>
    <p:tnLst>
      <p:par>
        <p:cTn id="1" dur="indefinite" restart="never" nodeType="tmRoot"/>
      </p:par>
    </p:tnLst>
  </p:timing>
  <p:txStyles>
    <p:titleStyle>
      <a:lvl1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CA" sz="5400"/>
              <a:t>Particle Theory of Matter</a:t>
            </a:r>
            <a:br>
              <a:rPr lang="en-CA" sz="5400"/>
            </a:br>
            <a:r>
              <a:rPr lang="en-CA" sz="5400"/>
              <a:t>&amp; Classification of Matter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Classify each type of Matter</a:t>
            </a:r>
            <a:endParaRPr lang="en-CA" dirty="0"/>
          </a:p>
        </p:txBody>
      </p:sp>
      <p:pic>
        <p:nvPicPr>
          <p:cNvPr id="1026" name="Picture 2" descr="http://periodictable.com/Samples/026.32/s9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1772816"/>
            <a:ext cx="3390900" cy="3390900"/>
          </a:xfrm>
          <a:prstGeom prst="rect">
            <a:avLst/>
          </a:prstGeom>
          <a:noFill/>
        </p:spPr>
      </p:pic>
      <p:sp>
        <p:nvSpPr>
          <p:cNvPr id="4" name="Title 1"/>
          <p:cNvSpPr txBox="1">
            <a:spLocks/>
          </p:cNvSpPr>
          <p:nvPr/>
        </p:nvSpPr>
        <p:spPr bwMode="auto">
          <a:xfrm>
            <a:off x="4427984" y="2564904"/>
            <a:ext cx="4320480" cy="2520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CA" sz="4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A pure substance, an element.</a:t>
            </a:r>
            <a:endParaRPr kumimoji="0" lang="en-CA" sz="4400" b="1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allAtOnce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Classify each type of Matter</a:t>
            </a:r>
            <a:endParaRPr lang="en-CA" dirty="0"/>
          </a:p>
        </p:txBody>
      </p:sp>
      <p:pic>
        <p:nvPicPr>
          <p:cNvPr id="25602" name="Picture 2" descr="http://www.coolinfographics.com/storage/post-images/The%20Caffeine%20Poster%201.0e.graffle-2.jpg?__SQUARESPACE_CACHEVERSION=126400662747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1412776"/>
            <a:ext cx="3114675" cy="4229101"/>
          </a:xfrm>
          <a:prstGeom prst="rect">
            <a:avLst/>
          </a:prstGeom>
          <a:noFill/>
        </p:spPr>
      </p:pic>
      <p:sp>
        <p:nvSpPr>
          <p:cNvPr id="4" name="Title 1"/>
          <p:cNvSpPr txBox="1">
            <a:spLocks/>
          </p:cNvSpPr>
          <p:nvPr/>
        </p:nvSpPr>
        <p:spPr bwMode="auto">
          <a:xfrm>
            <a:off x="4427984" y="2564904"/>
            <a:ext cx="4320480" cy="2520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CA" sz="4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A pure substance, a compound or molecule.</a:t>
            </a:r>
            <a:endParaRPr kumimoji="0" lang="en-CA" sz="4400" b="1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allAtOnce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Classify each type of Matter</a:t>
            </a:r>
            <a:endParaRPr lang="en-CA" dirty="0"/>
          </a:p>
        </p:txBody>
      </p:sp>
      <p:pic>
        <p:nvPicPr>
          <p:cNvPr id="26626" name="Picture 2" descr="http://4.bp.blogspot.com/-Kowfrrgh02I/Tck5f7pOJHI/AAAAAAAAAJM/m38T6bi_duw/s1600/FVan+-+3734869+-+Vanilla+Ice+Cream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412776"/>
            <a:ext cx="5209088" cy="3456384"/>
          </a:xfrm>
          <a:prstGeom prst="rect">
            <a:avLst/>
          </a:prstGeom>
          <a:noFill/>
        </p:spPr>
      </p:pic>
      <p:sp>
        <p:nvSpPr>
          <p:cNvPr id="5" name="Title 1"/>
          <p:cNvSpPr txBox="1">
            <a:spLocks/>
          </p:cNvSpPr>
          <p:nvPr/>
        </p:nvSpPr>
        <p:spPr bwMode="auto">
          <a:xfrm>
            <a:off x="395536" y="4797152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CA" sz="4400" b="1" i="0" u="none" strike="noStrike" kern="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Vanilla Ice Cream</a:t>
            </a:r>
            <a:endParaRPr kumimoji="0" lang="en-CA" sz="4400" b="1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 bwMode="auto">
          <a:xfrm>
            <a:off x="5580112" y="1340768"/>
            <a:ext cx="3563888" cy="38164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CA" sz="4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A homogeneous mixture.</a:t>
            </a:r>
            <a:endParaRPr kumimoji="0" lang="en-CA" sz="4400" b="1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allAtOnce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611560" y="4509120"/>
            <a:ext cx="8352928" cy="158417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graphicFrame>
        <p:nvGraphicFramePr>
          <p:cNvPr id="9" name="Diagram 8"/>
          <p:cNvGraphicFramePr/>
          <p:nvPr/>
        </p:nvGraphicFramePr>
        <p:xfrm>
          <a:off x="1187624" y="1772816"/>
          <a:ext cx="7200800" cy="48245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68313" y="260350"/>
            <a:ext cx="8351837" cy="981075"/>
          </a:xfrm>
        </p:spPr>
        <p:txBody>
          <a:bodyPr/>
          <a:lstStyle/>
          <a:p>
            <a:r>
              <a:rPr lang="en-CA" sz="4000" dirty="0" smtClean="0">
                <a:solidFill>
                  <a:schemeClr val="tx1"/>
                </a:solidFill>
              </a:rPr>
              <a:t>Summary: </a:t>
            </a:r>
            <a:r>
              <a:rPr lang="en-CA" sz="4000" smtClean="0">
                <a:solidFill>
                  <a:schemeClr val="tx1"/>
                </a:solidFill>
              </a:rPr>
              <a:t>All matter </a:t>
            </a:r>
            <a:r>
              <a:rPr lang="en-CA" sz="4000" dirty="0" smtClean="0">
                <a:solidFill>
                  <a:schemeClr val="tx1"/>
                </a:solidFill>
              </a:rPr>
              <a:t>can be categorized in 1 of these 4 groups.</a:t>
            </a:r>
            <a:endParaRPr lang="en-CA" sz="40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68313" y="0"/>
            <a:ext cx="8435975" cy="1143000"/>
          </a:xfrm>
        </p:spPr>
        <p:txBody>
          <a:bodyPr/>
          <a:lstStyle/>
          <a:p>
            <a:r>
              <a:rPr lang="en-CA"/>
              <a:t>Particle Theory of Matter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341438"/>
            <a:ext cx="8229600" cy="5327650"/>
          </a:xfrm>
        </p:spPr>
        <p:txBody>
          <a:bodyPr/>
          <a:lstStyle/>
          <a:p>
            <a:pPr marL="514350" indent="-514350">
              <a:lnSpc>
                <a:spcPct val="90000"/>
              </a:lnSpc>
              <a:buClr>
                <a:schemeClr val="tx1"/>
              </a:buClr>
              <a:buSzPct val="90000"/>
              <a:buFont typeface="+mj-lt"/>
              <a:buAutoNum type="arabicPeriod"/>
            </a:pPr>
            <a:r>
              <a:rPr lang="en-CA" dirty="0">
                <a:latin typeface="Arial" charset="0"/>
              </a:rPr>
              <a:t>All matter is made up of extremely tiny </a:t>
            </a:r>
            <a:r>
              <a:rPr lang="en-CA" dirty="0" smtClean="0">
                <a:latin typeface="Arial" charset="0"/>
              </a:rPr>
              <a:t>particles.</a:t>
            </a:r>
            <a:endParaRPr lang="en-CA" dirty="0">
              <a:latin typeface="Arial" charset="0"/>
            </a:endParaRPr>
          </a:p>
          <a:p>
            <a:pPr marL="514350" indent="-514350">
              <a:lnSpc>
                <a:spcPct val="90000"/>
              </a:lnSpc>
              <a:buClr>
                <a:schemeClr val="tx1"/>
              </a:buClr>
              <a:buSzPct val="90000"/>
              <a:buFont typeface="+mj-lt"/>
              <a:buAutoNum type="arabicPeriod"/>
            </a:pPr>
            <a:r>
              <a:rPr lang="en-CA" dirty="0">
                <a:latin typeface="Arial" charset="0"/>
              </a:rPr>
              <a:t>Each pure substance has its own kind of particle, different from particles of other pure </a:t>
            </a:r>
            <a:r>
              <a:rPr lang="en-CA" dirty="0" smtClean="0">
                <a:latin typeface="Arial" charset="0"/>
              </a:rPr>
              <a:t>substances.</a:t>
            </a:r>
            <a:endParaRPr lang="en-CA" dirty="0">
              <a:latin typeface="Arial" charset="0"/>
            </a:endParaRPr>
          </a:p>
          <a:p>
            <a:pPr marL="514350" indent="-514350">
              <a:lnSpc>
                <a:spcPct val="90000"/>
              </a:lnSpc>
              <a:buClr>
                <a:schemeClr val="tx1"/>
              </a:buClr>
              <a:buSzPct val="90000"/>
              <a:buFont typeface="+mj-lt"/>
              <a:buAutoNum type="arabicPeriod"/>
            </a:pPr>
            <a:r>
              <a:rPr lang="en-CA" dirty="0">
                <a:latin typeface="Arial" charset="0"/>
              </a:rPr>
              <a:t>Particles attract each </a:t>
            </a:r>
            <a:r>
              <a:rPr lang="en-CA" dirty="0" smtClean="0">
                <a:latin typeface="Arial" charset="0"/>
              </a:rPr>
              <a:t>other.</a:t>
            </a:r>
            <a:endParaRPr lang="en-CA" dirty="0">
              <a:latin typeface="Arial" charset="0"/>
            </a:endParaRPr>
          </a:p>
          <a:p>
            <a:pPr marL="514350" indent="-514350">
              <a:lnSpc>
                <a:spcPct val="90000"/>
              </a:lnSpc>
              <a:buClr>
                <a:schemeClr val="tx1"/>
              </a:buClr>
              <a:buSzPct val="90000"/>
              <a:buFont typeface="+mj-lt"/>
              <a:buAutoNum type="arabicPeriod"/>
            </a:pPr>
            <a:r>
              <a:rPr lang="en-CA" dirty="0">
                <a:latin typeface="Arial" charset="0"/>
              </a:rPr>
              <a:t>Particles are always </a:t>
            </a:r>
            <a:r>
              <a:rPr lang="en-CA" dirty="0" smtClean="0">
                <a:latin typeface="Arial" charset="0"/>
              </a:rPr>
              <a:t>moving.</a:t>
            </a:r>
            <a:endParaRPr lang="en-CA" dirty="0">
              <a:latin typeface="Arial" charset="0"/>
            </a:endParaRPr>
          </a:p>
          <a:p>
            <a:pPr marL="514350" indent="-514350">
              <a:lnSpc>
                <a:spcPct val="90000"/>
              </a:lnSpc>
              <a:buClr>
                <a:schemeClr val="tx1"/>
              </a:buClr>
              <a:buSzPct val="90000"/>
              <a:buFont typeface="+mj-lt"/>
              <a:buAutoNum type="arabicPeriod"/>
            </a:pPr>
            <a:r>
              <a:rPr lang="en-CA" dirty="0">
                <a:latin typeface="Arial" charset="0"/>
              </a:rPr>
              <a:t>Particles at higher </a:t>
            </a:r>
            <a:r>
              <a:rPr lang="en-CA" dirty="0" smtClean="0">
                <a:latin typeface="Arial" charset="0"/>
              </a:rPr>
              <a:t>temperatures </a:t>
            </a:r>
            <a:r>
              <a:rPr lang="en-CA" dirty="0">
                <a:latin typeface="Arial" charset="0"/>
              </a:rPr>
              <a:t>move faster on average than particles at a lower </a:t>
            </a:r>
            <a:r>
              <a:rPr lang="en-CA" dirty="0" smtClean="0">
                <a:latin typeface="Arial" charset="0"/>
              </a:rPr>
              <a:t>temperature.</a:t>
            </a:r>
            <a:endParaRPr lang="en-CA" u="sng" dirty="0">
              <a:solidFill>
                <a:schemeClr val="hlink"/>
              </a:solidFill>
              <a:latin typeface="Arial" charset="0"/>
              <a:sym typeface="Wingdings" pitchFamily="2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Rot="1" noChangeArrowheads="1"/>
          </p:cNvSpPr>
          <p:nvPr/>
        </p:nvSpPr>
        <p:spPr bwMode="auto">
          <a:xfrm>
            <a:off x="468313" y="0"/>
            <a:ext cx="8229600" cy="908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CA" sz="4400" b="1" i="0" u="none" strike="noStrike" kern="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Classification of Matter</a:t>
            </a:r>
            <a:endParaRPr kumimoji="0" lang="en-CA" sz="4400" b="1" i="0" u="none" strike="noStrike" kern="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pSp>
        <p:nvGrpSpPr>
          <p:cNvPr id="14" name="Group 13"/>
          <p:cNvGrpSpPr/>
          <p:nvPr/>
        </p:nvGrpSpPr>
        <p:grpSpPr>
          <a:xfrm>
            <a:off x="755576" y="1124744"/>
            <a:ext cx="7992888" cy="4896543"/>
            <a:chOff x="1338486" y="2309886"/>
            <a:chExt cx="6908624" cy="3135449"/>
          </a:xfrm>
        </p:grpSpPr>
        <p:grpSp>
          <p:nvGrpSpPr>
            <p:cNvPr id="5" name="Group 4"/>
            <p:cNvGrpSpPr/>
            <p:nvPr/>
          </p:nvGrpSpPr>
          <p:grpSpPr>
            <a:xfrm>
              <a:off x="3892869" y="2309886"/>
              <a:ext cx="1740167" cy="870083"/>
              <a:chOff x="3095701" y="576067"/>
              <a:chExt cx="1740167" cy="870083"/>
            </a:xfrm>
          </p:grpSpPr>
          <p:sp>
            <p:nvSpPr>
              <p:cNvPr id="12" name="Rectangle 11"/>
              <p:cNvSpPr/>
              <p:nvPr/>
            </p:nvSpPr>
            <p:spPr>
              <a:xfrm>
                <a:off x="3095701" y="576067"/>
                <a:ext cx="1740167" cy="870083"/>
              </a:xfrm>
              <a:prstGeom prst="rect">
                <a:avLst/>
              </a:prstGeom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13" name="Rectangle 12"/>
              <p:cNvSpPr/>
              <p:nvPr/>
            </p:nvSpPr>
            <p:spPr>
              <a:xfrm>
                <a:off x="3095701" y="576067"/>
                <a:ext cx="1740167" cy="870083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8890" tIns="8890" rIns="8890" bIns="8890" numCol="1" spcCol="1270" anchor="ctr" anchorCtr="0">
                <a:noAutofit/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CA" sz="3200" b="1" i="0" u="none" strike="noStrike" kern="1200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Garamond" pitchFamily="18" charset="0"/>
                    <a:cs typeface="Arial" charset="0"/>
                  </a:rPr>
                  <a:t>Matter</a:t>
                </a:r>
              </a:p>
            </p:txBody>
          </p:sp>
        </p:grpSp>
        <p:grpSp>
          <p:nvGrpSpPr>
            <p:cNvPr id="6" name="Group 5"/>
            <p:cNvGrpSpPr/>
            <p:nvPr/>
          </p:nvGrpSpPr>
          <p:grpSpPr>
            <a:xfrm>
              <a:off x="1338486" y="3600953"/>
              <a:ext cx="2863033" cy="1798272"/>
              <a:chOff x="541318" y="1867134"/>
              <a:chExt cx="2863033" cy="1798272"/>
            </a:xfrm>
          </p:grpSpPr>
          <p:sp>
            <p:nvSpPr>
              <p:cNvPr id="10" name="Rectangle 9"/>
              <p:cNvSpPr/>
              <p:nvPr/>
            </p:nvSpPr>
            <p:spPr>
              <a:xfrm>
                <a:off x="603558" y="1867134"/>
                <a:ext cx="2800793" cy="1798272"/>
              </a:xfrm>
              <a:prstGeom prst="rect">
                <a:avLst/>
              </a:prstGeom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11" name="Rectangle 10"/>
              <p:cNvSpPr/>
              <p:nvPr/>
            </p:nvSpPr>
            <p:spPr>
              <a:xfrm>
                <a:off x="541318" y="2195900"/>
                <a:ext cx="2771477" cy="870083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10160" tIns="10160" rIns="10160" bIns="10160" numCol="1" spcCol="1270" anchor="ctr" anchorCtr="0">
                <a:noAutofit/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CA" sz="3200" b="1" i="0" u="none" strike="noStrike" kern="1200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Garamond" pitchFamily="18" charset="0"/>
                    <a:cs typeface="Arial" charset="0"/>
                  </a:rPr>
                  <a:t>Pure</a:t>
                </a:r>
              </a:p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CA" sz="3200" b="1" i="0" u="none" strike="noStrike" kern="1200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Garamond" pitchFamily="18" charset="0"/>
                    <a:cs typeface="Arial" charset="0"/>
                  </a:rPr>
                  <a:t>Substance</a:t>
                </a:r>
              </a:p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CA" sz="3200" b="1" i="0" u="none" strike="noStrike" kern="1200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Garamond" pitchFamily="18" charset="0"/>
                    <a:cs typeface="Arial" charset="0"/>
                  </a:rPr>
                  <a:t> – only one type of particle</a:t>
                </a:r>
              </a:p>
            </p:txBody>
          </p:sp>
        </p:grpSp>
        <p:grpSp>
          <p:nvGrpSpPr>
            <p:cNvPr id="7" name="Group 6"/>
            <p:cNvGrpSpPr/>
            <p:nvPr/>
          </p:nvGrpSpPr>
          <p:grpSpPr>
            <a:xfrm>
              <a:off x="5514474" y="3678031"/>
              <a:ext cx="2732636" cy="1767304"/>
              <a:chOff x="4717306" y="1944212"/>
              <a:chExt cx="2732636" cy="1767304"/>
            </a:xfrm>
          </p:grpSpPr>
          <p:sp>
            <p:nvSpPr>
              <p:cNvPr id="8" name="Rectangle 7"/>
              <p:cNvSpPr/>
              <p:nvPr/>
            </p:nvSpPr>
            <p:spPr>
              <a:xfrm>
                <a:off x="4717306" y="1944212"/>
                <a:ext cx="2732636" cy="1675085"/>
              </a:xfrm>
              <a:prstGeom prst="rect">
                <a:avLst/>
              </a:prstGeom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9" name="Rectangle 8"/>
              <p:cNvSpPr/>
              <p:nvPr/>
            </p:nvSpPr>
            <p:spPr>
              <a:xfrm>
                <a:off x="4717306" y="1944212"/>
                <a:ext cx="2608156" cy="1767304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10160" tIns="10160" rIns="10160" bIns="10160" numCol="1" spcCol="1270" anchor="ctr" anchorCtr="0">
                <a:noAutofit/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CA" sz="3200" b="1" i="0" u="none" strike="noStrike" kern="1200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Garamond" pitchFamily="18" charset="0"/>
                    <a:cs typeface="Arial" charset="0"/>
                  </a:rPr>
                  <a:t>Mixture</a:t>
                </a:r>
              </a:p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CA" sz="3200" b="1" i="0" u="none" strike="noStrike" kern="1200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Garamond" pitchFamily="18" charset="0"/>
                    <a:cs typeface="Arial" charset="0"/>
                  </a:rPr>
                  <a:t>– made of two or more types of particles</a:t>
                </a:r>
              </a:p>
            </p:txBody>
          </p:sp>
        </p:grpSp>
      </p:grpSp>
      <p:cxnSp>
        <p:nvCxnSpPr>
          <p:cNvPr id="25" name="Straight Connector 24"/>
          <p:cNvCxnSpPr/>
          <p:nvPr/>
        </p:nvCxnSpPr>
        <p:spPr>
          <a:xfrm>
            <a:off x="4712593" y="2483528"/>
            <a:ext cx="3423" cy="441416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>
            <a:off x="2411760" y="2924944"/>
            <a:ext cx="4968552" cy="0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>
            <a:off x="2411760" y="2924944"/>
            <a:ext cx="0" cy="288032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/>
          <p:nvPr/>
        </p:nvCxnSpPr>
        <p:spPr>
          <a:xfrm>
            <a:off x="7380312" y="2924944"/>
            <a:ext cx="0" cy="504056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Diagram 8"/>
          <p:cNvGraphicFramePr/>
          <p:nvPr/>
        </p:nvGraphicFramePr>
        <p:xfrm>
          <a:off x="611137" y="188640"/>
          <a:ext cx="8065319" cy="633710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68313" y="0"/>
            <a:ext cx="8351837" cy="981075"/>
          </a:xfrm>
        </p:spPr>
        <p:txBody>
          <a:bodyPr/>
          <a:lstStyle/>
          <a:p>
            <a:r>
              <a:rPr lang="en-CA" dirty="0">
                <a:solidFill>
                  <a:schemeClr val="tx1"/>
                </a:solidFill>
              </a:rPr>
              <a:t>Elements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981075"/>
            <a:ext cx="8229600" cy="5327650"/>
          </a:xfrm>
        </p:spPr>
        <p:txBody>
          <a:bodyPr/>
          <a:lstStyle/>
          <a:p>
            <a:r>
              <a:rPr lang="en-CA" dirty="0" smtClean="0">
                <a:latin typeface="Arial" charset="0"/>
              </a:rPr>
              <a:t>Pure substances containing </a:t>
            </a:r>
            <a:r>
              <a:rPr lang="en-CA" dirty="0">
                <a:latin typeface="Arial" charset="0"/>
              </a:rPr>
              <a:t>only one type of </a:t>
            </a:r>
            <a:r>
              <a:rPr lang="en-CA" dirty="0" smtClean="0">
                <a:latin typeface="Arial" charset="0"/>
              </a:rPr>
              <a:t>atom.</a:t>
            </a:r>
            <a:endParaRPr lang="en-CA" dirty="0" smtClean="0">
              <a:latin typeface="Arial" charset="0"/>
            </a:endParaRPr>
          </a:p>
          <a:p>
            <a:r>
              <a:rPr lang="en-CA" dirty="0" smtClean="0">
                <a:latin typeface="Arial" charset="0"/>
              </a:rPr>
              <a:t>Always found on the periodic </a:t>
            </a:r>
            <a:r>
              <a:rPr lang="en-CA" dirty="0" smtClean="0">
                <a:latin typeface="Arial" charset="0"/>
              </a:rPr>
              <a:t>table.</a:t>
            </a:r>
            <a:endParaRPr lang="en-CA" dirty="0">
              <a:latin typeface="Arial" charset="0"/>
            </a:endParaRPr>
          </a:p>
          <a:p>
            <a:r>
              <a:rPr lang="en-CA" dirty="0">
                <a:latin typeface="Arial" charset="0"/>
              </a:rPr>
              <a:t>Examples: hydrogen, helium, sodium, </a:t>
            </a:r>
            <a:r>
              <a:rPr lang="en-CA" dirty="0" smtClean="0">
                <a:latin typeface="Arial" charset="0"/>
              </a:rPr>
              <a:t>carbon</a:t>
            </a:r>
            <a:endParaRPr lang="en-CA" dirty="0" smtClean="0">
              <a:solidFill>
                <a:srgbClr val="FF0000"/>
              </a:solidFill>
              <a:latin typeface="Arial" charset="0"/>
            </a:endParaRPr>
          </a:p>
          <a:p>
            <a:pPr>
              <a:buNone/>
            </a:pPr>
            <a:endParaRPr lang="en-CA" dirty="0">
              <a:latin typeface="Arial" charset="0"/>
            </a:endParaRPr>
          </a:p>
        </p:txBody>
      </p:sp>
      <p:pic>
        <p:nvPicPr>
          <p:cNvPr id="18438" name="Picture 6" descr="http://www.nassmc.org/graphics/oxyge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75856" y="3302266"/>
            <a:ext cx="2304256" cy="214295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68313" y="0"/>
            <a:ext cx="8351837" cy="981075"/>
          </a:xfrm>
        </p:spPr>
        <p:txBody>
          <a:bodyPr/>
          <a:lstStyle/>
          <a:p>
            <a:r>
              <a:rPr lang="en-CA" dirty="0" smtClean="0">
                <a:solidFill>
                  <a:schemeClr val="tx1"/>
                </a:solidFill>
              </a:rPr>
              <a:t>Compounds or Molecules</a:t>
            </a:r>
            <a:endParaRPr lang="en-CA" dirty="0">
              <a:solidFill>
                <a:schemeClr val="tx1"/>
              </a:solidFill>
            </a:endParaRPr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981075"/>
            <a:ext cx="8229600" cy="5876925"/>
          </a:xfrm>
        </p:spPr>
        <p:txBody>
          <a:bodyPr/>
          <a:lstStyle/>
          <a:p>
            <a:r>
              <a:rPr lang="en-CA" dirty="0" smtClean="0">
                <a:latin typeface="Arial" charset="0"/>
              </a:rPr>
              <a:t>Pure substances containing two or more different kinds of atoms chemically bonded together to form a </a:t>
            </a:r>
            <a:r>
              <a:rPr lang="en-CA" dirty="0" smtClean="0">
                <a:latin typeface="Arial" charset="0"/>
              </a:rPr>
              <a:t>molecule.</a:t>
            </a:r>
            <a:endParaRPr lang="en-CA" dirty="0" smtClean="0">
              <a:latin typeface="Arial" charset="0"/>
            </a:endParaRPr>
          </a:p>
          <a:p>
            <a:r>
              <a:rPr lang="en-CA" dirty="0" smtClean="0">
                <a:latin typeface="Arial" charset="0"/>
              </a:rPr>
              <a:t>Also known as compounds.</a:t>
            </a:r>
            <a:endParaRPr lang="en-CA" dirty="0" smtClean="0">
              <a:latin typeface="Arial" charset="0"/>
            </a:endParaRPr>
          </a:p>
          <a:p>
            <a:r>
              <a:rPr lang="en-CA" dirty="0" smtClean="0">
                <a:latin typeface="Arial" charset="0"/>
              </a:rPr>
              <a:t>Recognized </a:t>
            </a:r>
            <a:r>
              <a:rPr lang="en-CA" dirty="0" smtClean="0">
                <a:latin typeface="Arial" charset="0"/>
              </a:rPr>
              <a:t>by a</a:t>
            </a:r>
            <a:br>
              <a:rPr lang="en-CA" dirty="0" smtClean="0">
                <a:latin typeface="Arial" charset="0"/>
              </a:rPr>
            </a:br>
            <a:r>
              <a:rPr lang="en-CA" dirty="0" smtClean="0">
                <a:latin typeface="Arial" charset="0"/>
              </a:rPr>
              <a:t>chemical </a:t>
            </a:r>
            <a:r>
              <a:rPr lang="en-CA" dirty="0" smtClean="0">
                <a:latin typeface="Arial" charset="0"/>
              </a:rPr>
              <a:t>formula.</a:t>
            </a:r>
            <a:endParaRPr lang="en-CA" dirty="0" smtClean="0">
              <a:latin typeface="Arial" charset="0"/>
            </a:endParaRPr>
          </a:p>
          <a:p>
            <a:r>
              <a:rPr lang="en-CA" dirty="0" smtClean="0">
                <a:latin typeface="Arial" charset="0"/>
              </a:rPr>
              <a:t>Examples: </a:t>
            </a:r>
          </a:p>
          <a:p>
            <a:pPr>
              <a:buNone/>
            </a:pPr>
            <a:r>
              <a:rPr lang="en-CA" dirty="0" smtClean="0">
                <a:latin typeface="Arial" charset="0"/>
              </a:rPr>
              <a:t>	</a:t>
            </a:r>
            <a:r>
              <a:rPr lang="en-CA" dirty="0" smtClean="0">
                <a:latin typeface="Arial" charset="0"/>
                <a:sym typeface="Wingdings" pitchFamily="2" charset="2"/>
              </a:rPr>
              <a:t> </a:t>
            </a:r>
            <a:r>
              <a:rPr lang="en-CA" dirty="0" smtClean="0">
                <a:latin typeface="Arial" charset="0"/>
              </a:rPr>
              <a:t>water (H</a:t>
            </a:r>
            <a:r>
              <a:rPr lang="en-CA" baseline="-25000" dirty="0" smtClean="0">
                <a:latin typeface="Arial" charset="0"/>
              </a:rPr>
              <a:t>2</a:t>
            </a:r>
            <a:r>
              <a:rPr lang="en-CA" dirty="0" smtClean="0">
                <a:latin typeface="Arial" charset="0"/>
              </a:rPr>
              <a:t>O) </a:t>
            </a:r>
          </a:p>
          <a:p>
            <a:pPr>
              <a:buNone/>
            </a:pPr>
            <a:r>
              <a:rPr lang="en-CA" dirty="0" smtClean="0">
                <a:latin typeface="Arial" charset="0"/>
              </a:rPr>
              <a:t>	</a:t>
            </a:r>
            <a:r>
              <a:rPr lang="en-CA" dirty="0" smtClean="0">
                <a:latin typeface="Arial" charset="0"/>
                <a:sym typeface="Wingdings" pitchFamily="2" charset="2"/>
              </a:rPr>
              <a:t> carbon dioxide (CO</a:t>
            </a:r>
            <a:r>
              <a:rPr lang="en-CA" baseline="-25000" dirty="0" smtClean="0">
                <a:latin typeface="Arial" charset="0"/>
                <a:sym typeface="Wingdings" pitchFamily="2" charset="2"/>
              </a:rPr>
              <a:t>2</a:t>
            </a:r>
            <a:r>
              <a:rPr lang="en-CA" dirty="0" smtClean="0">
                <a:latin typeface="Arial" charset="0"/>
                <a:sym typeface="Wingdings" pitchFamily="2" charset="2"/>
              </a:rPr>
              <a:t>)</a:t>
            </a:r>
          </a:p>
          <a:p>
            <a:pPr>
              <a:buFont typeface="Wingdings" pitchFamily="2" charset="2"/>
              <a:buNone/>
            </a:pPr>
            <a:endParaRPr lang="en-CA" dirty="0">
              <a:solidFill>
                <a:srgbClr val="FF0000"/>
              </a:solidFill>
              <a:latin typeface="Arial" charset="0"/>
              <a:sym typeface="Wingdings" pitchFamily="2" charset="2"/>
            </a:endParaRPr>
          </a:p>
        </p:txBody>
      </p:sp>
      <p:pic>
        <p:nvPicPr>
          <p:cNvPr id="30724" name="Picture 4" descr="Water%20molecul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67400" y="2263130"/>
            <a:ext cx="2238375" cy="1885950"/>
          </a:xfrm>
          <a:prstGeom prst="rect">
            <a:avLst/>
          </a:prstGeom>
          <a:noFill/>
        </p:spPr>
      </p:pic>
      <p:pic>
        <p:nvPicPr>
          <p:cNvPr id="30725" name="Picture 5" descr="carbon%20dioxid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08625" y="4437063"/>
            <a:ext cx="2879725" cy="17224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68313" y="215677"/>
            <a:ext cx="8351837" cy="981075"/>
          </a:xfrm>
        </p:spPr>
        <p:txBody>
          <a:bodyPr/>
          <a:lstStyle/>
          <a:p>
            <a:r>
              <a:rPr lang="en-CA" u="sng" dirty="0" smtClean="0">
                <a:solidFill>
                  <a:schemeClr val="tx1"/>
                </a:solidFill>
              </a:rPr>
              <a:t>Homogeneous</a:t>
            </a:r>
            <a:r>
              <a:rPr lang="en-CA" dirty="0" smtClean="0">
                <a:solidFill>
                  <a:schemeClr val="tx1"/>
                </a:solidFill>
              </a:rPr>
              <a:t> Mixtures </a:t>
            </a:r>
            <a:br>
              <a:rPr lang="en-CA" dirty="0" smtClean="0">
                <a:solidFill>
                  <a:schemeClr val="tx1"/>
                </a:solidFill>
              </a:rPr>
            </a:br>
            <a:r>
              <a:rPr lang="en-CA" dirty="0" smtClean="0">
                <a:solidFill>
                  <a:schemeClr val="tx1"/>
                </a:solidFill>
              </a:rPr>
              <a:t>or Solutions</a:t>
            </a:r>
            <a:endParaRPr lang="en-CA" dirty="0">
              <a:solidFill>
                <a:schemeClr val="tx1"/>
              </a:solidFill>
            </a:endParaRP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1340768"/>
            <a:ext cx="8229600" cy="2016224"/>
          </a:xfrm>
        </p:spPr>
        <p:txBody>
          <a:bodyPr/>
          <a:lstStyle/>
          <a:p>
            <a:r>
              <a:rPr lang="en-CA" dirty="0" smtClean="0">
                <a:latin typeface="Arial" charset="0"/>
              </a:rPr>
              <a:t>Mixtures that look </a:t>
            </a:r>
            <a:r>
              <a:rPr lang="en-CA" dirty="0">
                <a:latin typeface="Arial" charset="0"/>
              </a:rPr>
              <a:t>the same </a:t>
            </a:r>
            <a:r>
              <a:rPr lang="en-CA" dirty="0" smtClean="0">
                <a:latin typeface="Arial" charset="0"/>
              </a:rPr>
              <a:t>throughout.</a:t>
            </a:r>
            <a:endParaRPr lang="en-CA" dirty="0">
              <a:latin typeface="Arial" charset="0"/>
            </a:endParaRPr>
          </a:p>
          <a:p>
            <a:r>
              <a:rPr lang="en-CA" dirty="0">
                <a:latin typeface="Arial" charset="0"/>
              </a:rPr>
              <a:t>There is only one visible </a:t>
            </a:r>
            <a:r>
              <a:rPr lang="en-CA" dirty="0" smtClean="0">
                <a:latin typeface="Arial" charset="0"/>
              </a:rPr>
              <a:t>part or </a:t>
            </a:r>
            <a:r>
              <a:rPr lang="en-CA" b="1" dirty="0" smtClean="0">
                <a:latin typeface="Arial" charset="0"/>
              </a:rPr>
              <a:t>phase.</a:t>
            </a:r>
            <a:endParaRPr lang="en-CA" b="1" dirty="0">
              <a:latin typeface="Arial" charset="0"/>
            </a:endParaRPr>
          </a:p>
          <a:p>
            <a:r>
              <a:rPr lang="en-CA" dirty="0">
                <a:latin typeface="Arial" charset="0"/>
              </a:rPr>
              <a:t>Examples: milk, coke, fruit </a:t>
            </a:r>
            <a:r>
              <a:rPr lang="en-CA" dirty="0" smtClean="0">
                <a:latin typeface="Arial" charset="0"/>
              </a:rPr>
              <a:t>punch</a:t>
            </a:r>
            <a:endParaRPr lang="en-CA" dirty="0">
              <a:latin typeface="Arial" charset="0"/>
            </a:endParaRPr>
          </a:p>
        </p:txBody>
      </p:sp>
      <p:pic>
        <p:nvPicPr>
          <p:cNvPr id="31749" name="Picture 5" descr="http://blog.thefoundationstone.org/wp-content/uploads/2011/07/Glass-milk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3212976"/>
            <a:ext cx="3129186" cy="2403735"/>
          </a:xfrm>
          <a:prstGeom prst="rect">
            <a:avLst/>
          </a:prstGeom>
          <a:noFill/>
        </p:spPr>
      </p:pic>
      <p:sp>
        <p:nvSpPr>
          <p:cNvPr id="8" name="Rectangle 3"/>
          <p:cNvSpPr txBox="1">
            <a:spLocks noChangeArrowheads="1"/>
          </p:cNvSpPr>
          <p:nvPr/>
        </p:nvSpPr>
        <p:spPr bwMode="auto">
          <a:xfrm>
            <a:off x="3635896" y="3068960"/>
            <a:ext cx="5508104" cy="15121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tabLst/>
              <a:defRPr/>
            </a:pPr>
            <a:r>
              <a:rPr kumimoji="0" lang="en-CA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charset="0"/>
                <a:ea typeface="+mn-ea"/>
                <a:cs typeface="+mn-cs"/>
              </a:rPr>
              <a:t>What’s in milk?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tabLst/>
              <a:defRPr/>
            </a:pPr>
            <a:r>
              <a:rPr lang="en-CA" sz="3200" kern="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+mn-cs"/>
              </a:rPr>
              <a:t>Water, calcium, lactose sugar, protein 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tabLst/>
              <a:defRPr/>
            </a:pPr>
            <a:r>
              <a:rPr kumimoji="0" lang="en-CA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charset="0"/>
                <a:ea typeface="+mn-ea"/>
                <a:cs typeface="+mn-cs"/>
              </a:rPr>
              <a:t>But we</a:t>
            </a:r>
            <a:r>
              <a:rPr kumimoji="0" lang="en-CA" sz="32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charset="0"/>
                <a:ea typeface="+mn-ea"/>
                <a:cs typeface="+mn-cs"/>
              </a:rPr>
              <a:t> only see 1 phase!</a:t>
            </a:r>
            <a:endParaRPr kumimoji="0" lang="en-CA" sz="32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68313" y="260350"/>
            <a:ext cx="8351837" cy="981075"/>
          </a:xfrm>
        </p:spPr>
        <p:txBody>
          <a:bodyPr/>
          <a:lstStyle/>
          <a:p>
            <a:r>
              <a:rPr lang="en-CA" sz="4000" dirty="0" smtClean="0">
                <a:solidFill>
                  <a:schemeClr val="tx1"/>
                </a:solidFill>
              </a:rPr>
              <a:t>H</a:t>
            </a:r>
            <a:r>
              <a:rPr lang="en-CA" sz="4000" u="sng" dirty="0" smtClean="0">
                <a:solidFill>
                  <a:schemeClr val="tx1"/>
                </a:solidFill>
              </a:rPr>
              <a:t>eterogeneous</a:t>
            </a:r>
            <a:r>
              <a:rPr lang="en-CA" sz="4000" dirty="0" smtClean="0">
                <a:solidFill>
                  <a:schemeClr val="tx1"/>
                </a:solidFill>
              </a:rPr>
              <a:t> mixtures</a:t>
            </a:r>
            <a:endParaRPr lang="en-CA" sz="4000" dirty="0">
              <a:solidFill>
                <a:schemeClr val="tx1"/>
              </a:solidFill>
            </a:endParaRPr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1341438"/>
            <a:ext cx="8229600" cy="5327650"/>
          </a:xfrm>
        </p:spPr>
        <p:txBody>
          <a:bodyPr/>
          <a:lstStyle/>
          <a:p>
            <a:r>
              <a:rPr lang="en-CA" dirty="0">
                <a:latin typeface="Arial" charset="0"/>
              </a:rPr>
              <a:t>You can see </a:t>
            </a:r>
            <a:r>
              <a:rPr lang="en-CA" dirty="0" smtClean="0">
                <a:latin typeface="Arial" charset="0"/>
              </a:rPr>
              <a:t>two or more different </a:t>
            </a:r>
            <a:r>
              <a:rPr lang="en-CA" dirty="0" smtClean="0">
                <a:latin typeface="Arial" charset="0"/>
              </a:rPr>
              <a:t>phases.</a:t>
            </a:r>
            <a:endParaRPr lang="en-CA" dirty="0">
              <a:latin typeface="Arial" charset="0"/>
            </a:endParaRPr>
          </a:p>
          <a:p>
            <a:r>
              <a:rPr lang="en-CA" dirty="0">
                <a:latin typeface="Arial" charset="0"/>
              </a:rPr>
              <a:t>Examples: </a:t>
            </a:r>
          </a:p>
          <a:p>
            <a:pPr>
              <a:buFont typeface="Wingdings" pitchFamily="2" charset="2"/>
              <a:buNone/>
            </a:pPr>
            <a:r>
              <a:rPr lang="en-CA" dirty="0">
                <a:latin typeface="Arial" charset="0"/>
              </a:rPr>
              <a:t>	</a:t>
            </a:r>
            <a:r>
              <a:rPr lang="en-CA" dirty="0">
                <a:latin typeface="Arial" charset="0"/>
                <a:sym typeface="Wingdings" pitchFamily="2" charset="2"/>
              </a:rPr>
              <a:t> </a:t>
            </a:r>
            <a:r>
              <a:rPr lang="en-CA" dirty="0">
                <a:latin typeface="Arial" charset="0"/>
              </a:rPr>
              <a:t>sand + water</a:t>
            </a:r>
          </a:p>
          <a:p>
            <a:pPr>
              <a:buFont typeface="Wingdings" pitchFamily="2" charset="2"/>
              <a:buNone/>
            </a:pPr>
            <a:r>
              <a:rPr lang="en-CA" dirty="0">
                <a:latin typeface="Arial" charset="0"/>
              </a:rPr>
              <a:t>	</a:t>
            </a:r>
            <a:r>
              <a:rPr lang="en-CA" dirty="0">
                <a:latin typeface="Arial" charset="0"/>
                <a:sym typeface="Wingdings" pitchFamily="2" charset="2"/>
              </a:rPr>
              <a:t> oil + water</a:t>
            </a:r>
          </a:p>
          <a:p>
            <a:pPr>
              <a:buFont typeface="Wingdings" pitchFamily="2" charset="2"/>
              <a:buNone/>
            </a:pPr>
            <a:r>
              <a:rPr lang="en-CA" dirty="0">
                <a:latin typeface="Arial" charset="0"/>
                <a:sym typeface="Wingdings" pitchFamily="2" charset="2"/>
              </a:rPr>
              <a:t>	 layer  cake</a:t>
            </a:r>
          </a:p>
          <a:p>
            <a:pPr>
              <a:buFont typeface="Wingdings" pitchFamily="2" charset="2"/>
              <a:buNone/>
            </a:pPr>
            <a:r>
              <a:rPr lang="en-CA" dirty="0">
                <a:latin typeface="Arial" charset="0"/>
                <a:sym typeface="Wingdings" pitchFamily="2" charset="2"/>
              </a:rPr>
              <a:t>	 deluxe pizza</a:t>
            </a:r>
            <a:endParaRPr lang="en-CA" dirty="0">
              <a:latin typeface="Arial" charset="0"/>
            </a:endParaRPr>
          </a:p>
          <a:p>
            <a:pPr>
              <a:buFont typeface="Wingdings" pitchFamily="2" charset="2"/>
              <a:buNone/>
            </a:pPr>
            <a:endParaRPr lang="en-CA" dirty="0">
              <a:solidFill>
                <a:srgbClr val="FF0000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Classify each type of Matter</a:t>
            </a:r>
            <a:endParaRPr lang="en-CA" dirty="0"/>
          </a:p>
        </p:txBody>
      </p:sp>
      <p:pic>
        <p:nvPicPr>
          <p:cNvPr id="4" name="Picture 5" descr="http://www.29secrets.com/sites/all/files/chocolate-chip-cookie_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1556792"/>
            <a:ext cx="3096344" cy="3368822"/>
          </a:xfrm>
          <a:prstGeom prst="rect">
            <a:avLst/>
          </a:prstGeom>
          <a:noFill/>
        </p:spPr>
      </p:pic>
      <p:sp>
        <p:nvSpPr>
          <p:cNvPr id="5" name="Title 1"/>
          <p:cNvSpPr txBox="1">
            <a:spLocks/>
          </p:cNvSpPr>
          <p:nvPr/>
        </p:nvSpPr>
        <p:spPr bwMode="auto">
          <a:xfrm>
            <a:off x="4427984" y="2564904"/>
            <a:ext cx="4320480" cy="2520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CA" sz="4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A heterogeneous mixture.</a:t>
            </a:r>
            <a:endParaRPr kumimoji="0" lang="en-CA" sz="4400" b="1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allAtOnce"/>
    </p:bldLst>
  </p:timing>
</p:sld>
</file>

<file path=ppt/theme/theme1.xml><?xml version="1.0" encoding="utf-8"?>
<a:theme xmlns:a="http://schemas.openxmlformats.org/drawingml/2006/main" name="Stream">
  <a:themeElements>
    <a:clrScheme name="Stream 1">
      <a:dk1>
        <a:srgbClr val="000514"/>
      </a:dk1>
      <a:lt1>
        <a:srgbClr val="FFFFFF"/>
      </a:lt1>
      <a:dk2>
        <a:srgbClr val="003399"/>
      </a:dk2>
      <a:lt2>
        <a:srgbClr val="E5E5FF"/>
      </a:lt2>
      <a:accent1>
        <a:srgbClr val="0099CC"/>
      </a:accent1>
      <a:accent2>
        <a:srgbClr val="A886E0"/>
      </a:accent2>
      <a:accent3>
        <a:srgbClr val="AAADCA"/>
      </a:accent3>
      <a:accent4>
        <a:srgbClr val="DADADA"/>
      </a:accent4>
      <a:accent5>
        <a:srgbClr val="AACAE2"/>
      </a:accent5>
      <a:accent6>
        <a:srgbClr val="9879CB"/>
      </a:accent6>
      <a:hlink>
        <a:srgbClr val="FFCC00"/>
      </a:hlink>
      <a:folHlink>
        <a:srgbClr val="FFFFCC"/>
      </a:folHlink>
    </a:clrScheme>
    <a:fontScheme name="Stream">
      <a:majorFont>
        <a:latin typeface="Garamond"/>
        <a:ea typeface=""/>
        <a:cs typeface="Arial"/>
      </a:majorFont>
      <a:minorFont>
        <a:latin typeface="Garamond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tream 1">
        <a:dk1>
          <a:srgbClr val="000514"/>
        </a:dk1>
        <a:lt1>
          <a:srgbClr val="FFFFFF"/>
        </a:lt1>
        <a:dk2>
          <a:srgbClr val="003399"/>
        </a:dk2>
        <a:lt2>
          <a:srgbClr val="E5E5FF"/>
        </a:lt2>
        <a:accent1>
          <a:srgbClr val="0099CC"/>
        </a:accent1>
        <a:accent2>
          <a:srgbClr val="A886E0"/>
        </a:accent2>
        <a:accent3>
          <a:srgbClr val="AAADCA"/>
        </a:accent3>
        <a:accent4>
          <a:srgbClr val="DADADA"/>
        </a:accent4>
        <a:accent5>
          <a:srgbClr val="AACAE2"/>
        </a:accent5>
        <a:accent6>
          <a:srgbClr val="9879CB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2">
        <a:dk1>
          <a:srgbClr val="3E3E5C"/>
        </a:dk1>
        <a:lt1>
          <a:srgbClr val="FFFFFF"/>
        </a:lt1>
        <a:dk2>
          <a:srgbClr val="666699"/>
        </a:dk2>
        <a:lt2>
          <a:srgbClr val="DFDFE9"/>
        </a:lt2>
        <a:accent1>
          <a:srgbClr val="CC66FF"/>
        </a:accent1>
        <a:accent2>
          <a:srgbClr val="679ACD"/>
        </a:accent2>
        <a:accent3>
          <a:srgbClr val="B8B8CA"/>
        </a:accent3>
        <a:accent4>
          <a:srgbClr val="DADADA"/>
        </a:accent4>
        <a:accent5>
          <a:srgbClr val="E2B8FF"/>
        </a:accent5>
        <a:accent6>
          <a:srgbClr val="5D8BBA"/>
        </a:accent6>
        <a:hlink>
          <a:srgbClr val="CCE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3">
        <a:dk1>
          <a:srgbClr val="2A5400"/>
        </a:dk1>
        <a:lt1>
          <a:srgbClr val="FFFFFF"/>
        </a:lt1>
        <a:dk2>
          <a:srgbClr val="4A9400"/>
        </a:dk2>
        <a:lt2>
          <a:srgbClr val="BAE8BA"/>
        </a:lt2>
        <a:accent1>
          <a:srgbClr val="33CC33"/>
        </a:accent1>
        <a:accent2>
          <a:srgbClr val="99CC00"/>
        </a:accent2>
        <a:accent3>
          <a:srgbClr val="B1C8AA"/>
        </a:accent3>
        <a:accent4>
          <a:srgbClr val="DADADA"/>
        </a:accent4>
        <a:accent5>
          <a:srgbClr val="ADE2AD"/>
        </a:accent5>
        <a:accent6>
          <a:srgbClr val="8AB900"/>
        </a:accent6>
        <a:hlink>
          <a:srgbClr val="99FF33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4">
        <a:dk1>
          <a:srgbClr val="000000"/>
        </a:dk1>
        <a:lt1>
          <a:srgbClr val="FFFFFF"/>
        </a:lt1>
        <a:dk2>
          <a:srgbClr val="51596D"/>
        </a:dk2>
        <a:lt2>
          <a:srgbClr val="DDDDDD"/>
        </a:lt2>
        <a:accent1>
          <a:srgbClr val="787E8A"/>
        </a:accent1>
        <a:accent2>
          <a:srgbClr val="339966"/>
        </a:accent2>
        <a:accent3>
          <a:srgbClr val="B3B5BA"/>
        </a:accent3>
        <a:accent4>
          <a:srgbClr val="DADADA"/>
        </a:accent4>
        <a:accent5>
          <a:srgbClr val="BEC0C4"/>
        </a:accent5>
        <a:accent6>
          <a:srgbClr val="2D8A5C"/>
        </a:accent6>
        <a:hlink>
          <a:srgbClr val="00FFFF"/>
        </a:hlink>
        <a:folHlink>
          <a:srgbClr val="74B6D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5">
        <a:dk1>
          <a:srgbClr val="5C1F00"/>
        </a:dk1>
        <a:lt1>
          <a:srgbClr val="FFFFFF"/>
        </a:lt1>
        <a:dk2>
          <a:srgbClr val="8C0000"/>
        </a:dk2>
        <a:lt2>
          <a:srgbClr val="DFD293"/>
        </a:lt2>
        <a:accent1>
          <a:srgbClr val="FF6845"/>
        </a:accent1>
        <a:accent2>
          <a:srgbClr val="BE7960"/>
        </a:accent2>
        <a:accent3>
          <a:srgbClr val="C5AAAA"/>
        </a:accent3>
        <a:accent4>
          <a:srgbClr val="DADADA"/>
        </a:accent4>
        <a:accent5>
          <a:srgbClr val="FFB9B0"/>
        </a:accent5>
        <a:accent6>
          <a:srgbClr val="AC6D56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6">
        <a:dk1>
          <a:srgbClr val="5E4444"/>
        </a:dk1>
        <a:lt1>
          <a:srgbClr val="F7F3F3"/>
        </a:lt1>
        <a:dk2>
          <a:srgbClr val="8A6362"/>
        </a:dk2>
        <a:lt2>
          <a:srgbClr val="D8C1BA"/>
        </a:lt2>
        <a:accent1>
          <a:srgbClr val="CC6600"/>
        </a:accent1>
        <a:accent2>
          <a:srgbClr val="C16059"/>
        </a:accent2>
        <a:accent3>
          <a:srgbClr val="C4B7B7"/>
        </a:accent3>
        <a:accent4>
          <a:srgbClr val="D3D0D0"/>
        </a:accent4>
        <a:accent5>
          <a:srgbClr val="E2B8AA"/>
        </a:accent5>
        <a:accent6>
          <a:srgbClr val="AF5650"/>
        </a:accent6>
        <a:hlink>
          <a:srgbClr val="FFCC00"/>
        </a:hlink>
        <a:folHlink>
          <a:srgbClr val="CBB55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7">
        <a:dk1>
          <a:srgbClr val="7F6737"/>
        </a:dk1>
        <a:lt1>
          <a:srgbClr val="FFFFFF"/>
        </a:lt1>
        <a:dk2>
          <a:srgbClr val="BFA673"/>
        </a:dk2>
        <a:lt2>
          <a:srgbClr val="E6E3AA"/>
        </a:lt2>
        <a:accent1>
          <a:srgbClr val="FFCC00"/>
        </a:accent1>
        <a:accent2>
          <a:srgbClr val="808000"/>
        </a:accent2>
        <a:accent3>
          <a:srgbClr val="DCD0BC"/>
        </a:accent3>
        <a:accent4>
          <a:srgbClr val="DADADA"/>
        </a:accent4>
        <a:accent5>
          <a:srgbClr val="FFE2AA"/>
        </a:accent5>
        <a:accent6>
          <a:srgbClr val="737300"/>
        </a:accent6>
        <a:hlink>
          <a:srgbClr val="784700"/>
        </a:hlink>
        <a:folHlink>
          <a:srgbClr val="9A7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8">
        <a:dk1>
          <a:srgbClr val="4B2500"/>
        </a:dk1>
        <a:lt1>
          <a:srgbClr val="F9F0D3"/>
        </a:lt1>
        <a:dk2>
          <a:srgbClr val="A69564"/>
        </a:dk2>
        <a:lt2>
          <a:srgbClr val="EFDEAF"/>
        </a:lt2>
        <a:accent1>
          <a:srgbClr val="FFFFE3"/>
        </a:accent1>
        <a:accent2>
          <a:srgbClr val="BFBFA7"/>
        </a:accent2>
        <a:accent3>
          <a:srgbClr val="FBF6E6"/>
        </a:accent3>
        <a:accent4>
          <a:srgbClr val="3F1E00"/>
        </a:accent4>
        <a:accent5>
          <a:srgbClr val="FFFFEF"/>
        </a:accent5>
        <a:accent6>
          <a:srgbClr val="ADAD97"/>
        </a:accent6>
        <a:hlink>
          <a:srgbClr val="7B6D47"/>
        </a:hlink>
        <a:folHlink>
          <a:srgbClr val="A99D2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eam 9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CECFF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2D2D8A"/>
        </a:accent6>
        <a:hlink>
          <a:srgbClr val="6600FF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Stream</Template>
  <TotalTime>550</TotalTime>
  <Words>288</Words>
  <Application>Microsoft Office PowerPoint</Application>
  <PresentationFormat>On-screen Show (4:3)</PresentationFormat>
  <Paragraphs>69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Stream</vt:lpstr>
      <vt:lpstr>Particle Theory of Matter &amp; Classification of Matter</vt:lpstr>
      <vt:lpstr>Particle Theory of Matter</vt:lpstr>
      <vt:lpstr>Slide 3</vt:lpstr>
      <vt:lpstr>Slide 4</vt:lpstr>
      <vt:lpstr>Elements</vt:lpstr>
      <vt:lpstr>Compounds or Molecules</vt:lpstr>
      <vt:lpstr>Homogeneous Mixtures  or Solutions</vt:lpstr>
      <vt:lpstr>Heterogeneous mixtures</vt:lpstr>
      <vt:lpstr>Classify each type of Matter</vt:lpstr>
      <vt:lpstr>Classify each type of Matter</vt:lpstr>
      <vt:lpstr>Classify each type of Matter</vt:lpstr>
      <vt:lpstr>Classify each type of Matter</vt:lpstr>
      <vt:lpstr>Summary: All matter can be categorized in 1 of these 4 groups.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Calvin</dc:creator>
  <cp:lastModifiedBy>Ellen</cp:lastModifiedBy>
  <cp:revision>82</cp:revision>
  <dcterms:created xsi:type="dcterms:W3CDTF">2008-11-06T01:40:42Z</dcterms:created>
  <dcterms:modified xsi:type="dcterms:W3CDTF">2011-11-28T05:02:37Z</dcterms:modified>
</cp:coreProperties>
</file>